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p:sldMasterIdLst>
    <p:sldMasterId id="2147483672" r:id="rId1"/>
  </p:sldMasterIdLst>
  <p:notesMasterIdLst>
    <p:notesMasterId r:id="rId6"/>
  </p:notesMasterIdLst>
  <p:sldIdLst>
    <p:sldId id="258" r:id="rId2"/>
    <p:sldId id="261" r:id="rId3"/>
    <p:sldId id="259" r:id="rId4"/>
    <p:sldId id="260"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21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93103" autoAdjust="0"/>
  </p:normalViewPr>
  <p:slideViewPr>
    <p:cSldViewPr snapToGrid="0">
      <p:cViewPr varScale="1">
        <p:scale>
          <a:sx n="55" d="100"/>
          <a:sy n="55" d="100"/>
        </p:scale>
        <p:origin x="2995"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917337-705D-4E66-A936-2969C70A67EF}" type="datetimeFigureOut">
              <a:rPr lang="en-US" smtClean="0"/>
              <a:t>8/17/2021</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BF3DBC-7503-4FDB-9F0E-8C23E04D2A33}" type="slidenum">
              <a:rPr lang="en-US" smtClean="0"/>
              <a:t>‹#›</a:t>
            </a:fld>
            <a:endParaRPr lang="en-US"/>
          </a:p>
        </p:txBody>
      </p:sp>
    </p:spTree>
    <p:extLst>
      <p:ext uri="{BB962C8B-B14F-4D97-AF65-F5344CB8AC3E}">
        <p14:creationId xmlns:p14="http://schemas.microsoft.com/office/powerpoint/2010/main" val="3882401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34353" y="1609344"/>
            <a:ext cx="6703695" cy="73761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7/3/2019</a:t>
            </a:r>
            <a:endParaRPr lang="en-US" dirty="0"/>
          </a:p>
        </p:txBody>
      </p:sp>
      <p:sp>
        <p:nvSpPr>
          <p:cNvPr id="5" name="Footer Placeholder 4"/>
          <p:cNvSpPr>
            <a:spLocks noGrp="1"/>
          </p:cNvSpPr>
          <p:nvPr>
            <p:ph type="ftr" sz="quarter" idx="11"/>
          </p:nvPr>
        </p:nvSpPr>
        <p:spPr/>
        <p:txBody>
          <a:bodyPr/>
          <a:lstStyle>
            <a:lvl1pPr>
              <a:defRPr/>
            </a:lvl1pPr>
          </a:lstStyle>
          <a:p>
            <a:r>
              <a:rPr lang="en-US" dirty="0"/>
              <a:t>ADD CLASSIFICATION HERE</a:t>
            </a:r>
          </a:p>
        </p:txBody>
      </p:sp>
      <p:sp>
        <p:nvSpPr>
          <p:cNvPr id="6" name="Slide Number Placeholder 5"/>
          <p:cNvSpPr>
            <a:spLocks noGrp="1"/>
          </p:cNvSpPr>
          <p:nvPr>
            <p:ph type="sldNum" sz="quarter" idx="12"/>
          </p:nvPr>
        </p:nvSpPr>
        <p:spPr/>
        <p:txBody>
          <a:bodyPr/>
          <a:lstStyle/>
          <a:p>
            <a:fld id="{B4935736-6DC4-47F4-9AC4-BE352C6182E9}" type="slidenum">
              <a:rPr lang="en-US" smtClean="0"/>
              <a:t>‹#›</a:t>
            </a:fld>
            <a:endParaRPr lang="en-US" dirty="0"/>
          </a:p>
        </p:txBody>
      </p:sp>
      <p:sp>
        <p:nvSpPr>
          <p:cNvPr id="7" name="Text Placeholder 4">
            <a:extLst>
              <a:ext uri="{FF2B5EF4-FFF2-40B4-BE49-F238E27FC236}">
                <a16:creationId xmlns:a16="http://schemas.microsoft.com/office/drawing/2014/main" id="{524ED0E8-897D-4E18-A06C-1A0F5902354A}"/>
              </a:ext>
            </a:extLst>
          </p:cNvPr>
          <p:cNvSpPr>
            <a:spLocks noGrp="1"/>
          </p:cNvSpPr>
          <p:nvPr>
            <p:ph type="body" sz="quarter" idx="17" hasCustomPrompt="1"/>
          </p:nvPr>
        </p:nvSpPr>
        <p:spPr>
          <a:xfrm>
            <a:off x="2574608" y="-1357"/>
            <a:ext cx="2623185" cy="496993"/>
          </a:xfrm>
        </p:spPr>
        <p:txBody>
          <a:bodyPr anchor="b">
            <a:normAutofit/>
          </a:bodyPr>
          <a:lstStyle>
            <a:lvl1pPr marL="0" indent="0" algn="ctr">
              <a:buNone/>
              <a:defRPr sz="1613" b="1">
                <a:solidFill>
                  <a:schemeClr val="tx1">
                    <a:lumMod val="50000"/>
                    <a:lumOff val="50000"/>
                  </a:schemeClr>
                </a:solidFill>
                <a:latin typeface="Calibri" panose="020F0502020204030204" pitchFamily="34" charset="0"/>
                <a:cs typeface="Calibri" panose="020F0502020204030204" pitchFamily="34" charset="0"/>
              </a:defRPr>
            </a:lvl1pPr>
          </a:lstStyle>
          <a:p>
            <a:pPr lvl="0"/>
            <a:r>
              <a:rPr lang="en-US" dirty="0"/>
              <a:t>ADD CLASSIFICATION HERE</a:t>
            </a:r>
          </a:p>
        </p:txBody>
      </p:sp>
      <p:sp>
        <p:nvSpPr>
          <p:cNvPr id="10" name="Title Placeholder 1">
            <a:extLst>
              <a:ext uri="{FF2B5EF4-FFF2-40B4-BE49-F238E27FC236}">
                <a16:creationId xmlns:a16="http://schemas.microsoft.com/office/drawing/2014/main" id="{C981A91C-8EDB-41C9-91FD-F6A5E8DF33C6}"/>
              </a:ext>
            </a:extLst>
          </p:cNvPr>
          <p:cNvSpPr>
            <a:spLocks noGrp="1"/>
          </p:cNvSpPr>
          <p:nvPr>
            <p:ph type="title" hasCustomPrompt="1"/>
          </p:nvPr>
        </p:nvSpPr>
        <p:spPr>
          <a:xfrm>
            <a:off x="534353" y="318683"/>
            <a:ext cx="6116182" cy="796705"/>
          </a:xfrm>
          <a:prstGeom prst="rect">
            <a:avLst/>
          </a:prstGeom>
        </p:spPr>
        <p:txBody>
          <a:bodyPr vert="horz" lIns="91440" tIns="45720" rIns="91440" bIns="45720" rtlCol="0" anchor="b">
            <a:normAutofit/>
          </a:bodyPr>
          <a:lstStyle>
            <a:lvl1pPr>
              <a:defRPr/>
            </a:lvl1pPr>
          </a:lstStyle>
          <a:p>
            <a:r>
              <a:rPr lang="en-US" dirty="0"/>
              <a:t>Title Here</a:t>
            </a:r>
          </a:p>
        </p:txBody>
      </p:sp>
    </p:spTree>
    <p:extLst>
      <p:ext uri="{BB962C8B-B14F-4D97-AF65-F5344CB8AC3E}">
        <p14:creationId xmlns:p14="http://schemas.microsoft.com/office/powerpoint/2010/main" val="1296962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0" y="844906"/>
            <a:ext cx="7772400" cy="706308"/>
          </a:xfrm>
          <a:prstGeom prst="rect">
            <a:avLst/>
          </a:prstGeom>
          <a:solidFill>
            <a:schemeClr val="tx1">
              <a:alpha val="15000"/>
            </a:schemeClr>
          </a:solidFill>
        </p:spPr>
        <p:txBody>
          <a:bodyPr lIns="630936" tIns="27432" rIns="630936" bIns="0" anchor="ctr" anchorCtr="0"/>
          <a:lstStyle>
            <a:lvl1pPr>
              <a:defRPr lang="en-US" sz="2400" b="1" kern="1200" cap="all" baseline="0" dirty="0">
                <a:solidFill>
                  <a:schemeClr val="tx1">
                    <a:lumMod val="65000"/>
                    <a:lumOff val="35000"/>
                  </a:schemeClr>
                </a:solidFill>
                <a:latin typeface="Arial" panose="020B0604020202020204" pitchFamily="34" charset="0"/>
                <a:ea typeface="+mj-ea"/>
                <a:cs typeface="Arial" panose="020B0604020202020204" pitchFamily="34" charset="0"/>
              </a:defRPr>
            </a:lvl1pPr>
          </a:lstStyle>
          <a:p>
            <a:pPr lvl="0">
              <a:lnSpc>
                <a:spcPts val="5280"/>
              </a:lnSpc>
            </a:pPr>
            <a:r>
              <a:rPr lang="en-US" dirty="0"/>
              <a:t>Title of Content Slide</a:t>
            </a:r>
          </a:p>
        </p:txBody>
      </p:sp>
    </p:spTree>
    <p:extLst>
      <p:ext uri="{BB962C8B-B14F-4D97-AF65-F5344CB8AC3E}">
        <p14:creationId xmlns:p14="http://schemas.microsoft.com/office/powerpoint/2010/main" val="11808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two line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7/3/2019</a:t>
            </a:r>
            <a:endParaRPr lang="en-US" dirty="0"/>
          </a:p>
        </p:txBody>
      </p:sp>
      <p:sp>
        <p:nvSpPr>
          <p:cNvPr id="5" name="Footer Placeholder 4"/>
          <p:cNvSpPr>
            <a:spLocks noGrp="1"/>
          </p:cNvSpPr>
          <p:nvPr>
            <p:ph type="ftr" sz="quarter" idx="11"/>
          </p:nvPr>
        </p:nvSpPr>
        <p:spPr/>
        <p:txBody>
          <a:bodyPr/>
          <a:lstStyle>
            <a:lvl1pPr>
              <a:defRPr/>
            </a:lvl1pPr>
          </a:lstStyle>
          <a:p>
            <a:r>
              <a:rPr lang="en-US" dirty="0"/>
              <a:t>ADD CLASSIFICATION HERE</a:t>
            </a:r>
          </a:p>
        </p:txBody>
      </p:sp>
      <p:sp>
        <p:nvSpPr>
          <p:cNvPr id="6" name="Slide Number Placeholder 5"/>
          <p:cNvSpPr>
            <a:spLocks noGrp="1"/>
          </p:cNvSpPr>
          <p:nvPr>
            <p:ph type="sldNum" sz="quarter" idx="12"/>
          </p:nvPr>
        </p:nvSpPr>
        <p:spPr/>
        <p:txBody>
          <a:bodyPr/>
          <a:lstStyle/>
          <a:p>
            <a:fld id="{B4935736-6DC4-47F4-9AC4-BE352C6182E9}" type="slidenum">
              <a:rPr lang="en-US" smtClean="0"/>
              <a:t>‹#›</a:t>
            </a:fld>
            <a:endParaRPr lang="en-US" dirty="0"/>
          </a:p>
        </p:txBody>
      </p:sp>
      <p:sp>
        <p:nvSpPr>
          <p:cNvPr id="7" name="Text Placeholder 4">
            <a:extLst>
              <a:ext uri="{FF2B5EF4-FFF2-40B4-BE49-F238E27FC236}">
                <a16:creationId xmlns:a16="http://schemas.microsoft.com/office/drawing/2014/main" id="{524ED0E8-897D-4E18-A06C-1A0F5902354A}"/>
              </a:ext>
            </a:extLst>
          </p:cNvPr>
          <p:cNvSpPr>
            <a:spLocks noGrp="1"/>
          </p:cNvSpPr>
          <p:nvPr>
            <p:ph type="body" sz="quarter" idx="17" hasCustomPrompt="1"/>
          </p:nvPr>
        </p:nvSpPr>
        <p:spPr>
          <a:xfrm>
            <a:off x="2574608" y="-1357"/>
            <a:ext cx="2623185" cy="496993"/>
          </a:xfrm>
        </p:spPr>
        <p:txBody>
          <a:bodyPr anchor="b">
            <a:normAutofit/>
          </a:bodyPr>
          <a:lstStyle>
            <a:lvl1pPr marL="0" indent="0" algn="ctr">
              <a:buNone/>
              <a:defRPr sz="1613" b="1">
                <a:solidFill>
                  <a:schemeClr val="bg1">
                    <a:lumMod val="50000"/>
                  </a:schemeClr>
                </a:solidFill>
                <a:latin typeface="Calibri" panose="020F0502020204030204" pitchFamily="34" charset="0"/>
                <a:cs typeface="Calibri" panose="020F0502020204030204" pitchFamily="34" charset="0"/>
              </a:defRPr>
            </a:lvl1pPr>
          </a:lstStyle>
          <a:p>
            <a:pPr lvl="0"/>
            <a:r>
              <a:rPr lang="en-US" dirty="0"/>
              <a:t>ADD CLASSIFICATION HERE</a:t>
            </a:r>
          </a:p>
        </p:txBody>
      </p:sp>
      <p:sp>
        <p:nvSpPr>
          <p:cNvPr id="12" name="Content Placeholder 2">
            <a:extLst>
              <a:ext uri="{FF2B5EF4-FFF2-40B4-BE49-F238E27FC236}">
                <a16:creationId xmlns:a16="http://schemas.microsoft.com/office/drawing/2014/main" id="{16A3FA92-E7AB-4CBA-BCD0-2E59B9C15646}"/>
              </a:ext>
            </a:extLst>
          </p:cNvPr>
          <p:cNvSpPr>
            <a:spLocks noGrp="1"/>
          </p:cNvSpPr>
          <p:nvPr>
            <p:ph idx="1"/>
          </p:nvPr>
        </p:nvSpPr>
        <p:spPr>
          <a:xfrm>
            <a:off x="534353" y="2040215"/>
            <a:ext cx="6703695" cy="69452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Placeholder 1">
            <a:extLst>
              <a:ext uri="{FF2B5EF4-FFF2-40B4-BE49-F238E27FC236}">
                <a16:creationId xmlns:a16="http://schemas.microsoft.com/office/drawing/2014/main" id="{13C0DE74-EF76-4E6D-8695-930528D3715E}"/>
              </a:ext>
            </a:extLst>
          </p:cNvPr>
          <p:cNvSpPr>
            <a:spLocks noGrp="1"/>
          </p:cNvSpPr>
          <p:nvPr>
            <p:ph type="title" hasCustomPrompt="1"/>
          </p:nvPr>
        </p:nvSpPr>
        <p:spPr>
          <a:xfrm>
            <a:off x="534353" y="260286"/>
            <a:ext cx="6116182" cy="1550324"/>
          </a:xfrm>
          <a:prstGeom prst="rect">
            <a:avLst/>
          </a:prstGeom>
        </p:spPr>
        <p:txBody>
          <a:bodyPr vert="horz" lIns="91440" tIns="45720" rIns="91440" bIns="45720" rtlCol="0" anchor="t">
            <a:normAutofit/>
          </a:bodyPr>
          <a:lstStyle>
            <a:lvl1pPr>
              <a:lnSpc>
                <a:spcPts val="6160"/>
              </a:lnSpc>
              <a:defRPr/>
            </a:lvl1pPr>
          </a:lstStyle>
          <a:p>
            <a:r>
              <a:rPr lang="en-US" dirty="0"/>
              <a:t>Title Here</a:t>
            </a:r>
          </a:p>
        </p:txBody>
      </p:sp>
    </p:spTree>
    <p:extLst>
      <p:ext uri="{BB962C8B-B14F-4D97-AF65-F5344CB8AC3E}">
        <p14:creationId xmlns:p14="http://schemas.microsoft.com/office/powerpoint/2010/main" val="413357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4353" y="1609344"/>
            <a:ext cx="3303270" cy="73761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34778" y="1609344"/>
            <a:ext cx="3303270" cy="737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7/3/2019</a:t>
            </a:r>
            <a:endParaRPr lang="en-US" dirty="0"/>
          </a:p>
        </p:txBody>
      </p:sp>
      <p:sp>
        <p:nvSpPr>
          <p:cNvPr id="6" name="Footer Placeholder 5"/>
          <p:cNvSpPr>
            <a:spLocks noGrp="1"/>
          </p:cNvSpPr>
          <p:nvPr>
            <p:ph type="ftr" sz="quarter" idx="11"/>
          </p:nvPr>
        </p:nvSpPr>
        <p:spPr/>
        <p:txBody>
          <a:bodyPr/>
          <a:lstStyle>
            <a:lvl1pPr>
              <a:defRPr/>
            </a:lvl1pPr>
          </a:lstStyle>
          <a:p>
            <a:r>
              <a:rPr lang="en-US" dirty="0"/>
              <a:t>ADD CLASSIFICATION HERE</a:t>
            </a:r>
          </a:p>
        </p:txBody>
      </p:sp>
      <p:sp>
        <p:nvSpPr>
          <p:cNvPr id="7" name="Slide Number Placeholder 6"/>
          <p:cNvSpPr>
            <a:spLocks noGrp="1"/>
          </p:cNvSpPr>
          <p:nvPr>
            <p:ph type="sldNum" sz="quarter" idx="12"/>
          </p:nvPr>
        </p:nvSpPr>
        <p:spPr/>
        <p:txBody>
          <a:bodyPr/>
          <a:lstStyle/>
          <a:p>
            <a:fld id="{B4935736-6DC4-47F4-9AC4-BE352C6182E9}" type="slidenum">
              <a:rPr lang="en-US" smtClean="0"/>
              <a:t>‹#›</a:t>
            </a:fld>
            <a:endParaRPr lang="en-US" dirty="0"/>
          </a:p>
        </p:txBody>
      </p:sp>
      <p:sp>
        <p:nvSpPr>
          <p:cNvPr id="8" name="Text Placeholder 4">
            <a:extLst>
              <a:ext uri="{FF2B5EF4-FFF2-40B4-BE49-F238E27FC236}">
                <a16:creationId xmlns:a16="http://schemas.microsoft.com/office/drawing/2014/main" id="{7917B9F1-A1C0-4886-9B3D-9AADDFECB7D8}"/>
              </a:ext>
            </a:extLst>
          </p:cNvPr>
          <p:cNvSpPr>
            <a:spLocks noGrp="1"/>
          </p:cNvSpPr>
          <p:nvPr>
            <p:ph type="body" sz="quarter" idx="17" hasCustomPrompt="1"/>
          </p:nvPr>
        </p:nvSpPr>
        <p:spPr>
          <a:xfrm>
            <a:off x="2574608" y="-1357"/>
            <a:ext cx="2623185" cy="496993"/>
          </a:xfrm>
        </p:spPr>
        <p:txBody>
          <a:bodyPr anchor="b">
            <a:normAutofit/>
          </a:bodyPr>
          <a:lstStyle>
            <a:lvl1pPr marL="0" indent="0" algn="ctr">
              <a:buNone/>
              <a:defRPr sz="1613" b="1">
                <a:solidFill>
                  <a:schemeClr val="bg1">
                    <a:lumMod val="50000"/>
                  </a:schemeClr>
                </a:solidFill>
                <a:latin typeface="Calibri" panose="020F0502020204030204" pitchFamily="34" charset="0"/>
                <a:cs typeface="Calibri" panose="020F0502020204030204" pitchFamily="34" charset="0"/>
              </a:defRPr>
            </a:lvl1pPr>
          </a:lstStyle>
          <a:p>
            <a:pPr lvl="0"/>
            <a:r>
              <a:rPr lang="en-US" dirty="0"/>
              <a:t>ADD CLASSIFICATION HERE</a:t>
            </a:r>
          </a:p>
        </p:txBody>
      </p:sp>
      <p:sp>
        <p:nvSpPr>
          <p:cNvPr id="11" name="Title Placeholder 1">
            <a:extLst>
              <a:ext uri="{FF2B5EF4-FFF2-40B4-BE49-F238E27FC236}">
                <a16:creationId xmlns:a16="http://schemas.microsoft.com/office/drawing/2014/main" id="{6ADFAA41-13F2-41E5-9CB2-FBB958558C13}"/>
              </a:ext>
            </a:extLst>
          </p:cNvPr>
          <p:cNvSpPr>
            <a:spLocks noGrp="1"/>
          </p:cNvSpPr>
          <p:nvPr>
            <p:ph type="title" hasCustomPrompt="1"/>
          </p:nvPr>
        </p:nvSpPr>
        <p:spPr>
          <a:xfrm>
            <a:off x="534353" y="318683"/>
            <a:ext cx="6116182" cy="796705"/>
          </a:xfrm>
          <a:prstGeom prst="rect">
            <a:avLst/>
          </a:prstGeom>
        </p:spPr>
        <p:txBody>
          <a:bodyPr vert="horz" lIns="91440" tIns="45720" rIns="91440" bIns="45720" rtlCol="0" anchor="b">
            <a:normAutofit/>
          </a:bodyPr>
          <a:lstStyle>
            <a:lvl1pPr>
              <a:defRPr/>
            </a:lvl1pPr>
          </a:lstStyle>
          <a:p>
            <a:r>
              <a:rPr lang="en-US" dirty="0"/>
              <a:t>Title Here</a:t>
            </a:r>
          </a:p>
        </p:txBody>
      </p:sp>
    </p:spTree>
    <p:extLst>
      <p:ext uri="{BB962C8B-B14F-4D97-AF65-F5344CB8AC3E}">
        <p14:creationId xmlns:p14="http://schemas.microsoft.com/office/powerpoint/2010/main" val="389204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5366" y="1475232"/>
            <a:ext cx="3288089" cy="737616"/>
          </a:xfrm>
        </p:spPr>
        <p:txBody>
          <a:bodyPr anchor="b"/>
          <a:lstStyle>
            <a:lvl1pPr marL="0" indent="0">
              <a:buNone/>
              <a:defRPr sz="3520" b="1">
                <a:solidFill>
                  <a:srgbClr val="022B46"/>
                </a:solidFill>
              </a:defRPr>
            </a:lvl1pPr>
            <a:lvl2pPr marL="670575" indent="0">
              <a:buNone/>
              <a:defRPr sz="2933" b="1"/>
            </a:lvl2pPr>
            <a:lvl3pPr marL="1341150" indent="0">
              <a:buNone/>
              <a:defRPr sz="2640" b="1"/>
            </a:lvl3pPr>
            <a:lvl4pPr marL="2011726" indent="0">
              <a:buNone/>
              <a:defRPr sz="2347" b="1"/>
            </a:lvl4pPr>
            <a:lvl5pPr marL="2682301" indent="0">
              <a:buNone/>
              <a:defRPr sz="2347" b="1"/>
            </a:lvl5pPr>
            <a:lvl6pPr marL="3352876" indent="0">
              <a:buNone/>
              <a:defRPr sz="2347" b="1"/>
            </a:lvl6pPr>
            <a:lvl7pPr marL="4023451" indent="0">
              <a:buNone/>
              <a:defRPr sz="2347" b="1"/>
            </a:lvl7pPr>
            <a:lvl8pPr marL="4694027" indent="0">
              <a:buNone/>
              <a:defRPr sz="2347" b="1"/>
            </a:lvl8pPr>
            <a:lvl9pPr marL="5364602" indent="0">
              <a:buNone/>
              <a:defRPr sz="2347" b="1"/>
            </a:lvl9pPr>
          </a:lstStyle>
          <a:p>
            <a:pPr lvl="0"/>
            <a:r>
              <a:rPr lang="en-US" dirty="0"/>
              <a:t>Click to edit Master text styles</a:t>
            </a:r>
          </a:p>
        </p:txBody>
      </p:sp>
      <p:sp>
        <p:nvSpPr>
          <p:cNvPr id="4" name="Content Placeholder 3"/>
          <p:cNvSpPr>
            <a:spLocks noGrp="1"/>
          </p:cNvSpPr>
          <p:nvPr>
            <p:ph sz="half" idx="2"/>
          </p:nvPr>
        </p:nvSpPr>
        <p:spPr>
          <a:xfrm>
            <a:off x="535366" y="2397760"/>
            <a:ext cx="3288089" cy="658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3934779" y="1475232"/>
            <a:ext cx="3304282" cy="737616"/>
          </a:xfrm>
        </p:spPr>
        <p:txBody>
          <a:bodyPr anchor="b"/>
          <a:lstStyle>
            <a:lvl1pPr marL="0" indent="0">
              <a:buNone/>
              <a:defRPr sz="3520" b="1">
                <a:solidFill>
                  <a:srgbClr val="022B46"/>
                </a:solidFill>
              </a:defRPr>
            </a:lvl1pPr>
            <a:lvl2pPr marL="670575" indent="0">
              <a:buNone/>
              <a:defRPr sz="2933" b="1"/>
            </a:lvl2pPr>
            <a:lvl3pPr marL="1341150" indent="0">
              <a:buNone/>
              <a:defRPr sz="2640" b="1"/>
            </a:lvl3pPr>
            <a:lvl4pPr marL="2011726" indent="0">
              <a:buNone/>
              <a:defRPr sz="2347" b="1"/>
            </a:lvl4pPr>
            <a:lvl5pPr marL="2682301" indent="0">
              <a:buNone/>
              <a:defRPr sz="2347" b="1"/>
            </a:lvl5pPr>
            <a:lvl6pPr marL="3352876" indent="0">
              <a:buNone/>
              <a:defRPr sz="2347" b="1"/>
            </a:lvl6pPr>
            <a:lvl7pPr marL="4023451" indent="0">
              <a:buNone/>
              <a:defRPr sz="2347" b="1"/>
            </a:lvl7pPr>
            <a:lvl8pPr marL="4694027" indent="0">
              <a:buNone/>
              <a:defRPr sz="2347" b="1"/>
            </a:lvl8pPr>
            <a:lvl9pPr marL="5364602" indent="0">
              <a:buNone/>
              <a:defRPr sz="2347" b="1"/>
            </a:lvl9pPr>
          </a:lstStyle>
          <a:p>
            <a:pPr lvl="0"/>
            <a:r>
              <a:rPr lang="en-US" dirty="0"/>
              <a:t>Click to edit Master text styles</a:t>
            </a:r>
          </a:p>
        </p:txBody>
      </p:sp>
      <p:sp>
        <p:nvSpPr>
          <p:cNvPr id="6" name="Content Placeholder 5"/>
          <p:cNvSpPr>
            <a:spLocks noGrp="1"/>
          </p:cNvSpPr>
          <p:nvPr>
            <p:ph sz="quarter" idx="4"/>
          </p:nvPr>
        </p:nvSpPr>
        <p:spPr>
          <a:xfrm>
            <a:off x="3934779" y="2397760"/>
            <a:ext cx="3304282" cy="658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7/3/2019</a:t>
            </a:r>
            <a:endParaRPr lang="en-US" dirty="0"/>
          </a:p>
        </p:txBody>
      </p:sp>
      <p:sp>
        <p:nvSpPr>
          <p:cNvPr id="8" name="Footer Placeholder 7"/>
          <p:cNvSpPr>
            <a:spLocks noGrp="1"/>
          </p:cNvSpPr>
          <p:nvPr>
            <p:ph type="ftr" sz="quarter" idx="11"/>
          </p:nvPr>
        </p:nvSpPr>
        <p:spPr/>
        <p:txBody>
          <a:bodyPr/>
          <a:lstStyle>
            <a:lvl1pPr>
              <a:defRPr/>
            </a:lvl1pPr>
          </a:lstStyle>
          <a:p>
            <a:r>
              <a:rPr lang="en-US" dirty="0"/>
              <a:t>ADD CLASSIFICATION HERE</a:t>
            </a:r>
          </a:p>
        </p:txBody>
      </p:sp>
      <p:sp>
        <p:nvSpPr>
          <p:cNvPr id="9" name="Slide Number Placeholder 8"/>
          <p:cNvSpPr>
            <a:spLocks noGrp="1"/>
          </p:cNvSpPr>
          <p:nvPr>
            <p:ph type="sldNum" sz="quarter" idx="12"/>
          </p:nvPr>
        </p:nvSpPr>
        <p:spPr/>
        <p:txBody>
          <a:bodyPr/>
          <a:lstStyle/>
          <a:p>
            <a:fld id="{B4935736-6DC4-47F4-9AC4-BE352C6182E9}" type="slidenum">
              <a:rPr lang="en-US" smtClean="0"/>
              <a:t>‹#›</a:t>
            </a:fld>
            <a:endParaRPr lang="en-US" dirty="0"/>
          </a:p>
        </p:txBody>
      </p:sp>
      <p:sp>
        <p:nvSpPr>
          <p:cNvPr id="10" name="Text Placeholder 4">
            <a:extLst>
              <a:ext uri="{FF2B5EF4-FFF2-40B4-BE49-F238E27FC236}">
                <a16:creationId xmlns:a16="http://schemas.microsoft.com/office/drawing/2014/main" id="{CBC872CA-997C-43B8-AE42-799C502ECED9}"/>
              </a:ext>
            </a:extLst>
          </p:cNvPr>
          <p:cNvSpPr>
            <a:spLocks noGrp="1"/>
          </p:cNvSpPr>
          <p:nvPr>
            <p:ph type="body" sz="quarter" idx="17" hasCustomPrompt="1"/>
          </p:nvPr>
        </p:nvSpPr>
        <p:spPr>
          <a:xfrm>
            <a:off x="2574608" y="-1357"/>
            <a:ext cx="2623185" cy="496993"/>
          </a:xfrm>
        </p:spPr>
        <p:txBody>
          <a:bodyPr anchor="b">
            <a:normAutofit/>
          </a:bodyPr>
          <a:lstStyle>
            <a:lvl1pPr marL="0" indent="0" algn="ctr">
              <a:buNone/>
              <a:defRPr sz="1613" b="1">
                <a:solidFill>
                  <a:schemeClr val="bg1">
                    <a:lumMod val="50000"/>
                  </a:schemeClr>
                </a:solidFill>
                <a:latin typeface="Calibri" panose="020F0502020204030204" pitchFamily="34" charset="0"/>
                <a:cs typeface="Calibri" panose="020F0502020204030204" pitchFamily="34" charset="0"/>
              </a:defRPr>
            </a:lvl1pPr>
          </a:lstStyle>
          <a:p>
            <a:pPr lvl="0"/>
            <a:r>
              <a:rPr lang="en-US" dirty="0"/>
              <a:t>ADD CLASSIFICATION HERE</a:t>
            </a:r>
          </a:p>
        </p:txBody>
      </p:sp>
      <p:sp>
        <p:nvSpPr>
          <p:cNvPr id="13" name="Title Placeholder 1">
            <a:extLst>
              <a:ext uri="{FF2B5EF4-FFF2-40B4-BE49-F238E27FC236}">
                <a16:creationId xmlns:a16="http://schemas.microsoft.com/office/drawing/2014/main" id="{13D4F0BD-3276-4AD3-8A29-3827BFAC87ED}"/>
              </a:ext>
            </a:extLst>
          </p:cNvPr>
          <p:cNvSpPr>
            <a:spLocks noGrp="1"/>
          </p:cNvSpPr>
          <p:nvPr>
            <p:ph type="title" hasCustomPrompt="1"/>
          </p:nvPr>
        </p:nvSpPr>
        <p:spPr>
          <a:xfrm>
            <a:off x="534353" y="318683"/>
            <a:ext cx="6116182" cy="796705"/>
          </a:xfrm>
          <a:prstGeom prst="rect">
            <a:avLst/>
          </a:prstGeom>
        </p:spPr>
        <p:txBody>
          <a:bodyPr vert="horz" lIns="91440" tIns="45720" rIns="91440" bIns="45720" rtlCol="0" anchor="b">
            <a:normAutofit/>
          </a:bodyPr>
          <a:lstStyle>
            <a:lvl1pPr>
              <a:defRPr/>
            </a:lvl1pPr>
          </a:lstStyle>
          <a:p>
            <a:r>
              <a:rPr lang="en-US" dirty="0"/>
              <a:t>Title Here</a:t>
            </a:r>
          </a:p>
        </p:txBody>
      </p:sp>
    </p:spTree>
    <p:extLst>
      <p:ext uri="{BB962C8B-B14F-4D97-AF65-F5344CB8AC3E}">
        <p14:creationId xmlns:p14="http://schemas.microsoft.com/office/powerpoint/2010/main" val="291730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4282" y="1475232"/>
            <a:ext cx="3934778" cy="7376160"/>
          </a:xfrm>
        </p:spPr>
        <p:txBody>
          <a:bodyPr/>
          <a:lstStyle>
            <a:lvl1pPr>
              <a:defRPr sz="4693"/>
            </a:lvl1pPr>
            <a:lvl2pPr>
              <a:defRPr sz="4107"/>
            </a:lvl2pPr>
            <a:lvl3pPr>
              <a:defRPr sz="3520"/>
            </a:lvl3pPr>
            <a:lvl4pPr>
              <a:defRPr sz="2933"/>
            </a:lvl4pPr>
            <a:lvl5pPr>
              <a:defRPr sz="2933"/>
            </a:lvl5pPr>
            <a:lvl6pPr>
              <a:defRPr sz="2933"/>
            </a:lvl6pPr>
            <a:lvl7pPr>
              <a:defRPr sz="2933"/>
            </a:lvl7pPr>
            <a:lvl8pPr>
              <a:defRPr sz="2933"/>
            </a:lvl8pPr>
            <a:lvl9pPr>
              <a:defRPr sz="29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35365" y="1475233"/>
            <a:ext cx="2506801" cy="7376159"/>
          </a:xfrm>
        </p:spPr>
        <p:txBody>
          <a:bodyPr/>
          <a:lstStyle>
            <a:lvl1pPr marL="0" indent="0">
              <a:buNone/>
              <a:defRPr sz="2347"/>
            </a:lvl1pPr>
            <a:lvl2pPr marL="670575" indent="0">
              <a:buNone/>
              <a:defRPr sz="2053"/>
            </a:lvl2pPr>
            <a:lvl3pPr marL="1341150" indent="0">
              <a:buNone/>
              <a:defRPr sz="1760"/>
            </a:lvl3pPr>
            <a:lvl4pPr marL="2011726" indent="0">
              <a:buNone/>
              <a:defRPr sz="1467"/>
            </a:lvl4pPr>
            <a:lvl5pPr marL="2682301" indent="0">
              <a:buNone/>
              <a:defRPr sz="1467"/>
            </a:lvl5pPr>
            <a:lvl6pPr marL="3352876" indent="0">
              <a:buNone/>
              <a:defRPr sz="1467"/>
            </a:lvl6pPr>
            <a:lvl7pPr marL="4023451" indent="0">
              <a:buNone/>
              <a:defRPr sz="1467"/>
            </a:lvl7pPr>
            <a:lvl8pPr marL="4694027" indent="0">
              <a:buNone/>
              <a:defRPr sz="1467"/>
            </a:lvl8pPr>
            <a:lvl9pPr marL="5364602" indent="0">
              <a:buNone/>
              <a:defRPr sz="1467"/>
            </a:lvl9pPr>
          </a:lstStyle>
          <a:p>
            <a:pPr lvl="0"/>
            <a:r>
              <a:rPr lang="en-US" dirty="0"/>
              <a:t>Click to edit Master text styles</a:t>
            </a:r>
          </a:p>
        </p:txBody>
      </p:sp>
      <p:sp>
        <p:nvSpPr>
          <p:cNvPr id="5" name="Date Placeholder 4"/>
          <p:cNvSpPr>
            <a:spLocks noGrp="1"/>
          </p:cNvSpPr>
          <p:nvPr>
            <p:ph type="dt" sz="half" idx="10"/>
          </p:nvPr>
        </p:nvSpPr>
        <p:spPr/>
        <p:txBody>
          <a:bodyPr/>
          <a:lstStyle/>
          <a:p>
            <a:r>
              <a:rPr lang="en-US"/>
              <a:t>7/3/2019</a:t>
            </a:r>
            <a:endParaRPr lang="en-US" dirty="0"/>
          </a:p>
        </p:txBody>
      </p:sp>
      <p:sp>
        <p:nvSpPr>
          <p:cNvPr id="6" name="Footer Placeholder 5"/>
          <p:cNvSpPr>
            <a:spLocks noGrp="1"/>
          </p:cNvSpPr>
          <p:nvPr>
            <p:ph type="ftr" sz="quarter" idx="11"/>
          </p:nvPr>
        </p:nvSpPr>
        <p:spPr/>
        <p:txBody>
          <a:bodyPr/>
          <a:lstStyle>
            <a:lvl1pPr>
              <a:defRPr/>
            </a:lvl1pPr>
          </a:lstStyle>
          <a:p>
            <a:r>
              <a:rPr lang="en-US" dirty="0"/>
              <a:t>ADD CLASSIFICATION HERE</a:t>
            </a:r>
          </a:p>
        </p:txBody>
      </p:sp>
      <p:sp>
        <p:nvSpPr>
          <p:cNvPr id="7" name="Slide Number Placeholder 6"/>
          <p:cNvSpPr>
            <a:spLocks noGrp="1"/>
          </p:cNvSpPr>
          <p:nvPr>
            <p:ph type="sldNum" sz="quarter" idx="12"/>
          </p:nvPr>
        </p:nvSpPr>
        <p:spPr/>
        <p:txBody>
          <a:bodyPr/>
          <a:lstStyle/>
          <a:p>
            <a:fld id="{B4935736-6DC4-47F4-9AC4-BE352C6182E9}" type="slidenum">
              <a:rPr lang="en-US" smtClean="0"/>
              <a:t>‹#›</a:t>
            </a:fld>
            <a:endParaRPr lang="en-US" dirty="0"/>
          </a:p>
        </p:txBody>
      </p:sp>
      <p:sp>
        <p:nvSpPr>
          <p:cNvPr id="8" name="Text Placeholder 4">
            <a:extLst>
              <a:ext uri="{FF2B5EF4-FFF2-40B4-BE49-F238E27FC236}">
                <a16:creationId xmlns:a16="http://schemas.microsoft.com/office/drawing/2014/main" id="{1B3344F8-6BD3-4D8B-A9AF-B62EE014C8DA}"/>
              </a:ext>
            </a:extLst>
          </p:cNvPr>
          <p:cNvSpPr>
            <a:spLocks noGrp="1"/>
          </p:cNvSpPr>
          <p:nvPr>
            <p:ph type="body" sz="quarter" idx="17" hasCustomPrompt="1"/>
          </p:nvPr>
        </p:nvSpPr>
        <p:spPr>
          <a:xfrm>
            <a:off x="2574608" y="-1357"/>
            <a:ext cx="2623185" cy="496993"/>
          </a:xfrm>
        </p:spPr>
        <p:txBody>
          <a:bodyPr anchor="b">
            <a:normAutofit/>
          </a:bodyPr>
          <a:lstStyle>
            <a:lvl1pPr marL="0" indent="0" algn="ctr">
              <a:buNone/>
              <a:defRPr sz="1613" b="1">
                <a:solidFill>
                  <a:schemeClr val="bg1">
                    <a:lumMod val="50000"/>
                  </a:schemeClr>
                </a:solidFill>
                <a:latin typeface="Calibri" panose="020F0502020204030204" pitchFamily="34" charset="0"/>
                <a:cs typeface="Calibri" panose="020F0502020204030204" pitchFamily="34" charset="0"/>
              </a:defRPr>
            </a:lvl1pPr>
          </a:lstStyle>
          <a:p>
            <a:pPr lvl="0"/>
            <a:r>
              <a:rPr lang="en-US" dirty="0"/>
              <a:t>ADD CLASSIFICATION HERE</a:t>
            </a:r>
          </a:p>
        </p:txBody>
      </p:sp>
      <p:sp>
        <p:nvSpPr>
          <p:cNvPr id="11" name="Title Placeholder 1">
            <a:extLst>
              <a:ext uri="{FF2B5EF4-FFF2-40B4-BE49-F238E27FC236}">
                <a16:creationId xmlns:a16="http://schemas.microsoft.com/office/drawing/2014/main" id="{204BC1A7-696B-4654-A76F-BE9A884F4BE9}"/>
              </a:ext>
            </a:extLst>
          </p:cNvPr>
          <p:cNvSpPr>
            <a:spLocks noGrp="1"/>
          </p:cNvSpPr>
          <p:nvPr>
            <p:ph type="title" hasCustomPrompt="1"/>
          </p:nvPr>
        </p:nvSpPr>
        <p:spPr>
          <a:xfrm>
            <a:off x="534353" y="318683"/>
            <a:ext cx="6116182" cy="796705"/>
          </a:xfrm>
          <a:prstGeom prst="rect">
            <a:avLst/>
          </a:prstGeom>
        </p:spPr>
        <p:txBody>
          <a:bodyPr vert="horz" lIns="91440" tIns="45720" rIns="91440" bIns="45720" rtlCol="0" anchor="b">
            <a:normAutofit/>
          </a:bodyPr>
          <a:lstStyle>
            <a:lvl1pPr>
              <a:defRPr/>
            </a:lvl1pPr>
          </a:lstStyle>
          <a:p>
            <a:r>
              <a:rPr lang="en-US" dirty="0"/>
              <a:t>Title Here</a:t>
            </a:r>
          </a:p>
        </p:txBody>
      </p:sp>
    </p:spTree>
    <p:extLst>
      <p:ext uri="{BB962C8B-B14F-4D97-AF65-F5344CB8AC3E}">
        <p14:creationId xmlns:p14="http://schemas.microsoft.com/office/powerpoint/2010/main" val="3605507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534353" y="1609344"/>
            <a:ext cx="6703695" cy="737616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7/3/2019</a:t>
            </a:r>
            <a:endParaRPr lang="en-US" dirty="0"/>
          </a:p>
        </p:txBody>
      </p:sp>
      <p:sp>
        <p:nvSpPr>
          <p:cNvPr id="5" name="Footer Placeholder 4"/>
          <p:cNvSpPr>
            <a:spLocks noGrp="1"/>
          </p:cNvSpPr>
          <p:nvPr>
            <p:ph type="ftr" sz="quarter" idx="11"/>
          </p:nvPr>
        </p:nvSpPr>
        <p:spPr/>
        <p:txBody>
          <a:bodyPr/>
          <a:lstStyle>
            <a:lvl1pPr>
              <a:defRPr/>
            </a:lvl1pPr>
          </a:lstStyle>
          <a:p>
            <a:r>
              <a:rPr lang="en-US" dirty="0"/>
              <a:t>ADD CLASSIFICATION HERE</a:t>
            </a:r>
          </a:p>
        </p:txBody>
      </p:sp>
      <p:sp>
        <p:nvSpPr>
          <p:cNvPr id="6" name="Slide Number Placeholder 5"/>
          <p:cNvSpPr>
            <a:spLocks noGrp="1"/>
          </p:cNvSpPr>
          <p:nvPr>
            <p:ph type="sldNum" sz="quarter" idx="12"/>
          </p:nvPr>
        </p:nvSpPr>
        <p:spPr/>
        <p:txBody>
          <a:bodyPr/>
          <a:lstStyle/>
          <a:p>
            <a:fld id="{B4935736-6DC4-47F4-9AC4-BE352C6182E9}" type="slidenum">
              <a:rPr lang="en-US" smtClean="0"/>
              <a:t>‹#›</a:t>
            </a:fld>
            <a:endParaRPr lang="en-US" dirty="0"/>
          </a:p>
        </p:txBody>
      </p:sp>
      <p:sp>
        <p:nvSpPr>
          <p:cNvPr id="7" name="Text Placeholder 4">
            <a:extLst>
              <a:ext uri="{FF2B5EF4-FFF2-40B4-BE49-F238E27FC236}">
                <a16:creationId xmlns:a16="http://schemas.microsoft.com/office/drawing/2014/main" id="{93CD98F7-CD32-4D9C-A5BF-265E185DD940}"/>
              </a:ext>
            </a:extLst>
          </p:cNvPr>
          <p:cNvSpPr>
            <a:spLocks noGrp="1"/>
          </p:cNvSpPr>
          <p:nvPr>
            <p:ph type="body" sz="quarter" idx="17" hasCustomPrompt="1"/>
          </p:nvPr>
        </p:nvSpPr>
        <p:spPr>
          <a:xfrm>
            <a:off x="2574608" y="-1357"/>
            <a:ext cx="2623185" cy="496993"/>
          </a:xfrm>
        </p:spPr>
        <p:txBody>
          <a:bodyPr anchor="b">
            <a:normAutofit/>
          </a:bodyPr>
          <a:lstStyle>
            <a:lvl1pPr marL="0" indent="0" algn="ctr">
              <a:buNone/>
              <a:defRPr sz="1613" b="1">
                <a:solidFill>
                  <a:schemeClr val="bg1">
                    <a:lumMod val="50000"/>
                  </a:schemeClr>
                </a:solidFill>
                <a:latin typeface="Calibri" panose="020F0502020204030204" pitchFamily="34" charset="0"/>
                <a:cs typeface="Calibri" panose="020F0502020204030204" pitchFamily="34" charset="0"/>
              </a:defRPr>
            </a:lvl1pPr>
          </a:lstStyle>
          <a:p>
            <a:pPr lvl="0"/>
            <a:r>
              <a:rPr lang="en-US" dirty="0"/>
              <a:t>ADD CLASSIFICATION HERE</a:t>
            </a:r>
          </a:p>
        </p:txBody>
      </p:sp>
      <p:sp>
        <p:nvSpPr>
          <p:cNvPr id="10" name="Title Placeholder 1">
            <a:extLst>
              <a:ext uri="{FF2B5EF4-FFF2-40B4-BE49-F238E27FC236}">
                <a16:creationId xmlns:a16="http://schemas.microsoft.com/office/drawing/2014/main" id="{1666D084-8E94-4D2A-A315-C61D7ABB1550}"/>
              </a:ext>
            </a:extLst>
          </p:cNvPr>
          <p:cNvSpPr>
            <a:spLocks noGrp="1"/>
          </p:cNvSpPr>
          <p:nvPr>
            <p:ph type="title" hasCustomPrompt="1"/>
          </p:nvPr>
        </p:nvSpPr>
        <p:spPr>
          <a:xfrm>
            <a:off x="534353" y="318683"/>
            <a:ext cx="6116182" cy="796705"/>
          </a:xfrm>
          <a:prstGeom prst="rect">
            <a:avLst/>
          </a:prstGeom>
        </p:spPr>
        <p:txBody>
          <a:bodyPr vert="horz" lIns="91440" tIns="45720" rIns="91440" bIns="45720" rtlCol="0" anchor="b">
            <a:normAutofit/>
          </a:bodyPr>
          <a:lstStyle>
            <a:lvl1pPr>
              <a:defRPr/>
            </a:lvl1pPr>
          </a:lstStyle>
          <a:p>
            <a:r>
              <a:rPr lang="en-US" dirty="0"/>
              <a:t>Title Here</a:t>
            </a:r>
          </a:p>
        </p:txBody>
      </p:sp>
    </p:spTree>
    <p:extLst>
      <p:ext uri="{BB962C8B-B14F-4D97-AF65-F5344CB8AC3E}">
        <p14:creationId xmlns:p14="http://schemas.microsoft.com/office/powerpoint/2010/main" val="230352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7/3/2019</a:t>
            </a:r>
            <a:endParaRPr lang="en-US" dirty="0"/>
          </a:p>
        </p:txBody>
      </p:sp>
      <p:sp>
        <p:nvSpPr>
          <p:cNvPr id="3" name="Footer Placeholder 2"/>
          <p:cNvSpPr>
            <a:spLocks noGrp="1"/>
          </p:cNvSpPr>
          <p:nvPr>
            <p:ph type="ftr" sz="quarter" idx="11"/>
          </p:nvPr>
        </p:nvSpPr>
        <p:spPr/>
        <p:txBody>
          <a:bodyPr/>
          <a:lstStyle>
            <a:lvl1pPr>
              <a:defRPr/>
            </a:lvl1pPr>
          </a:lstStyle>
          <a:p>
            <a:r>
              <a:rPr lang="en-US" dirty="0"/>
              <a:t>ADD CLASSIFICATION HERE</a:t>
            </a:r>
          </a:p>
        </p:txBody>
      </p:sp>
      <p:sp>
        <p:nvSpPr>
          <p:cNvPr id="4" name="Slide Number Placeholder 3"/>
          <p:cNvSpPr>
            <a:spLocks noGrp="1"/>
          </p:cNvSpPr>
          <p:nvPr>
            <p:ph type="sldNum" sz="quarter" idx="12"/>
          </p:nvPr>
        </p:nvSpPr>
        <p:spPr/>
        <p:txBody>
          <a:bodyPr/>
          <a:lstStyle/>
          <a:p>
            <a:fld id="{B4935736-6DC4-47F4-9AC4-BE352C6182E9}" type="slidenum">
              <a:rPr lang="en-US" smtClean="0"/>
              <a:t>‹#›</a:t>
            </a:fld>
            <a:endParaRPr lang="en-US" dirty="0"/>
          </a:p>
        </p:txBody>
      </p:sp>
      <p:sp>
        <p:nvSpPr>
          <p:cNvPr id="5" name="Text Placeholder 4">
            <a:extLst>
              <a:ext uri="{FF2B5EF4-FFF2-40B4-BE49-F238E27FC236}">
                <a16:creationId xmlns:a16="http://schemas.microsoft.com/office/drawing/2014/main" id="{264398E5-342E-456C-ADC1-F4D256A31FCB}"/>
              </a:ext>
            </a:extLst>
          </p:cNvPr>
          <p:cNvSpPr>
            <a:spLocks noGrp="1"/>
          </p:cNvSpPr>
          <p:nvPr>
            <p:ph type="body" sz="quarter" idx="17" hasCustomPrompt="1"/>
          </p:nvPr>
        </p:nvSpPr>
        <p:spPr>
          <a:xfrm>
            <a:off x="2574608" y="-1357"/>
            <a:ext cx="2623185" cy="496993"/>
          </a:xfrm>
        </p:spPr>
        <p:txBody>
          <a:bodyPr anchor="b">
            <a:normAutofit/>
          </a:bodyPr>
          <a:lstStyle>
            <a:lvl1pPr marL="0" indent="0" algn="ctr">
              <a:buNone/>
              <a:defRPr sz="1613" b="1">
                <a:solidFill>
                  <a:schemeClr val="bg1">
                    <a:lumMod val="50000"/>
                  </a:schemeClr>
                </a:solidFill>
                <a:latin typeface="Calibri" panose="020F0502020204030204" pitchFamily="34" charset="0"/>
                <a:cs typeface="Calibri" panose="020F0502020204030204" pitchFamily="34" charset="0"/>
              </a:defRPr>
            </a:lvl1pPr>
          </a:lstStyle>
          <a:p>
            <a:pPr lvl="0"/>
            <a:r>
              <a:rPr lang="en-US" dirty="0"/>
              <a:t>ADD CLASSIFICATION HERE</a:t>
            </a:r>
          </a:p>
        </p:txBody>
      </p:sp>
    </p:spTree>
    <p:extLst>
      <p:ext uri="{BB962C8B-B14F-4D97-AF65-F5344CB8AC3E}">
        <p14:creationId xmlns:p14="http://schemas.microsoft.com/office/powerpoint/2010/main" val="132830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5E9F1C9E-E3CB-4D45-9985-F06F33E79337}"/>
              </a:ext>
            </a:extLst>
          </p:cNvPr>
          <p:cNvSpPr>
            <a:spLocks noGrp="1"/>
          </p:cNvSpPr>
          <p:nvPr>
            <p:ph type="ftr" sz="quarter" idx="11"/>
          </p:nvPr>
        </p:nvSpPr>
        <p:spPr>
          <a:xfrm>
            <a:off x="817721" y="9322649"/>
            <a:ext cx="6136958" cy="535517"/>
          </a:xfrm>
        </p:spPr>
        <p:txBody>
          <a:bodyPr/>
          <a:lstStyle>
            <a:lvl1pPr>
              <a:defRPr b="1">
                <a:solidFill>
                  <a:schemeClr val="bg1">
                    <a:lumMod val="50000"/>
                  </a:schemeClr>
                </a:solidFill>
                <a:latin typeface="Calibri" panose="020F0502020204030204" pitchFamily="34" charset="0"/>
                <a:cs typeface="Calibri" panose="020F0502020204030204" pitchFamily="34" charset="0"/>
              </a:defRPr>
            </a:lvl1pPr>
          </a:lstStyle>
          <a:p>
            <a:r>
              <a:rPr lang="en-US" cap="all" dirty="0">
                <a:solidFill>
                  <a:srgbClr val="7F7F7F"/>
                </a:solidFill>
                <a:ea typeface="Calibri Light" panose="020F0302020204030204" pitchFamily="34" charset="0"/>
              </a:rPr>
              <a:t>Add Classification Here</a:t>
            </a:r>
          </a:p>
        </p:txBody>
      </p:sp>
      <p:sp>
        <p:nvSpPr>
          <p:cNvPr id="6" name="Slide Number Placeholder 5">
            <a:extLst>
              <a:ext uri="{FF2B5EF4-FFF2-40B4-BE49-F238E27FC236}">
                <a16:creationId xmlns:a16="http://schemas.microsoft.com/office/drawing/2014/main" id="{3870DD75-7247-4D23-9BEF-6BDE3C64D50D}"/>
              </a:ext>
            </a:extLst>
          </p:cNvPr>
          <p:cNvSpPr>
            <a:spLocks noGrp="1"/>
          </p:cNvSpPr>
          <p:nvPr>
            <p:ph type="sldNum" sz="quarter" idx="12"/>
          </p:nvPr>
        </p:nvSpPr>
        <p:spPr>
          <a:xfrm>
            <a:off x="6800850" y="9322649"/>
            <a:ext cx="437198" cy="535517"/>
          </a:xfrm>
        </p:spPr>
        <p:txBody>
          <a:bodyPr/>
          <a:lstStyle/>
          <a:p>
            <a:fld id="{98FDB9DF-6B57-45C2-A666-B3AE8126FA43}" type="slidenum">
              <a:rPr lang="en-US" smtClean="0"/>
              <a:t>‹#›</a:t>
            </a:fld>
            <a:endParaRPr lang="en-US" dirty="0"/>
          </a:p>
        </p:txBody>
      </p:sp>
      <p:sp>
        <p:nvSpPr>
          <p:cNvPr id="7" name="Title 1">
            <a:extLst>
              <a:ext uri="{FF2B5EF4-FFF2-40B4-BE49-F238E27FC236}">
                <a16:creationId xmlns:a16="http://schemas.microsoft.com/office/drawing/2014/main" id="{A82FB851-1FEB-4C2B-B143-5C99021B6074}"/>
              </a:ext>
            </a:extLst>
          </p:cNvPr>
          <p:cNvSpPr>
            <a:spLocks noGrp="1"/>
          </p:cNvSpPr>
          <p:nvPr>
            <p:ph type="title" hasCustomPrompt="1"/>
          </p:nvPr>
        </p:nvSpPr>
        <p:spPr>
          <a:xfrm>
            <a:off x="1165860" y="3227966"/>
            <a:ext cx="5440680" cy="2622449"/>
          </a:xfrm>
        </p:spPr>
        <p:txBody>
          <a:bodyPr lIns="0" tIns="91440" rIns="0" bIns="91440" anchor="ctr" anchorCtr="1">
            <a:spAutoFit/>
          </a:bodyPr>
          <a:lstStyle>
            <a:lvl1pPr algn="ctr">
              <a:defRPr sz="5867" b="1">
                <a:solidFill>
                  <a:srgbClr val="022B46"/>
                </a:solidFill>
                <a:latin typeface="Calibri" panose="020F0502020204030204" pitchFamily="34" charset="0"/>
                <a:cs typeface="Calibri" panose="020F0502020204030204" pitchFamily="34" charset="0"/>
              </a:defRPr>
            </a:lvl1pPr>
          </a:lstStyle>
          <a:p>
            <a:r>
              <a:rPr lang="en-US" dirty="0"/>
              <a:t>CLICK TO EDIT </a:t>
            </a:r>
            <a:br>
              <a:rPr lang="en-US" dirty="0"/>
            </a:br>
            <a:r>
              <a:rPr lang="en-US" dirty="0"/>
              <a:t>MASTER TITLE STYLE</a:t>
            </a:r>
          </a:p>
        </p:txBody>
      </p:sp>
      <p:cxnSp>
        <p:nvCxnSpPr>
          <p:cNvPr id="8" name="Straight Connector 7">
            <a:extLst>
              <a:ext uri="{FF2B5EF4-FFF2-40B4-BE49-F238E27FC236}">
                <a16:creationId xmlns:a16="http://schemas.microsoft.com/office/drawing/2014/main" id="{AD2012A7-B79C-451F-8DE7-B2F6589664BB}"/>
              </a:ext>
            </a:extLst>
          </p:cNvPr>
          <p:cNvCxnSpPr/>
          <p:nvPr userDrawn="1"/>
        </p:nvCxnSpPr>
        <p:spPr>
          <a:xfrm>
            <a:off x="1165860" y="3340159"/>
            <a:ext cx="5440680" cy="0"/>
          </a:xfrm>
          <a:prstGeom prst="line">
            <a:avLst/>
          </a:prstGeom>
          <a:ln w="28575">
            <a:solidFill>
              <a:srgbClr val="022B46"/>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E439FAF-1705-46C4-881C-65AB31F476D4}"/>
              </a:ext>
            </a:extLst>
          </p:cNvPr>
          <p:cNvCxnSpPr/>
          <p:nvPr userDrawn="1"/>
        </p:nvCxnSpPr>
        <p:spPr>
          <a:xfrm>
            <a:off x="1165860" y="5690278"/>
            <a:ext cx="5440680" cy="0"/>
          </a:xfrm>
          <a:prstGeom prst="line">
            <a:avLst/>
          </a:prstGeom>
          <a:ln w="28575">
            <a:solidFill>
              <a:srgbClr val="022B46"/>
            </a:solidFill>
          </a:ln>
        </p:spPr>
        <p:style>
          <a:lnRef idx="1">
            <a:schemeClr val="accent1"/>
          </a:lnRef>
          <a:fillRef idx="0">
            <a:schemeClr val="accent1"/>
          </a:fillRef>
          <a:effectRef idx="0">
            <a:schemeClr val="accent1"/>
          </a:effectRef>
          <a:fontRef idx="minor">
            <a:schemeClr val="tx1"/>
          </a:fontRef>
        </p:style>
      </p:cxnSp>
      <p:sp>
        <p:nvSpPr>
          <p:cNvPr id="11" name="Text Placeholder 4">
            <a:extLst>
              <a:ext uri="{FF2B5EF4-FFF2-40B4-BE49-F238E27FC236}">
                <a16:creationId xmlns:a16="http://schemas.microsoft.com/office/drawing/2014/main" id="{E948471F-6B1C-421E-A0B3-A306F861D4EF}"/>
              </a:ext>
            </a:extLst>
          </p:cNvPr>
          <p:cNvSpPr>
            <a:spLocks noGrp="1"/>
          </p:cNvSpPr>
          <p:nvPr>
            <p:ph type="body" sz="quarter" idx="17" hasCustomPrompt="1"/>
          </p:nvPr>
        </p:nvSpPr>
        <p:spPr>
          <a:xfrm>
            <a:off x="534353" y="142847"/>
            <a:ext cx="6703695" cy="496993"/>
          </a:xfrm>
        </p:spPr>
        <p:txBody>
          <a:bodyPr anchor="b">
            <a:normAutofit/>
          </a:bodyPr>
          <a:lstStyle>
            <a:lvl1pPr marL="0" indent="0" algn="ctr">
              <a:buNone/>
              <a:defRPr lang="en-US" sz="1613" b="1" cap="all" smtClean="0">
                <a:solidFill>
                  <a:schemeClr val="tx1">
                    <a:lumMod val="50000"/>
                    <a:lumOff val="50000"/>
                  </a:schemeClr>
                </a:solidFill>
                <a:effectLst/>
              </a:defRPr>
            </a:lvl1pPr>
          </a:lstStyle>
          <a:p>
            <a:r>
              <a:rPr lang="en-US" cap="all" dirty="0">
                <a:solidFill>
                  <a:srgbClr val="7F7F7F"/>
                </a:solidFill>
                <a:ea typeface="Calibri Light" panose="020F0302020204030204" pitchFamily="34" charset="0"/>
              </a:rPr>
              <a:t>Add Classification Here</a:t>
            </a:r>
          </a:p>
        </p:txBody>
      </p:sp>
      <p:sp>
        <p:nvSpPr>
          <p:cNvPr id="2" name="Oval 1">
            <a:extLst>
              <a:ext uri="{FF2B5EF4-FFF2-40B4-BE49-F238E27FC236}">
                <a16:creationId xmlns:a16="http://schemas.microsoft.com/office/drawing/2014/main" id="{806A7A43-05D5-4DFD-A142-6DA2D6A41342}"/>
              </a:ext>
            </a:extLst>
          </p:cNvPr>
          <p:cNvSpPr/>
          <p:nvPr userDrawn="1"/>
        </p:nvSpPr>
        <p:spPr>
          <a:xfrm>
            <a:off x="6128657" y="8513781"/>
            <a:ext cx="1344385" cy="13443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880FBF-DEFE-4F5E-A730-26F97D705A3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221856" y="8278589"/>
            <a:ext cx="3233565" cy="1461754"/>
          </a:xfrm>
          <a:prstGeom prst="rect">
            <a:avLst/>
          </a:prstGeom>
        </p:spPr>
      </p:pic>
    </p:spTree>
    <p:extLst>
      <p:ext uri="{BB962C8B-B14F-4D97-AF65-F5344CB8AC3E}">
        <p14:creationId xmlns:p14="http://schemas.microsoft.com/office/powerpoint/2010/main" val="3229818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53"/>
            <a:ext cx="1748790" cy="535517"/>
          </a:xfrm>
          <a:prstGeom prst="rect">
            <a:avLst/>
          </a:prstGeom>
        </p:spPr>
        <p:txBody>
          <a:bodyPr/>
          <a:lstStyle/>
          <a:p>
            <a:fld id="{DC778EA2-3997-4019-AA18-82DA1D694074}" type="datetime1">
              <a:rPr lang="en-US" smtClean="0"/>
              <a:t>8/17/2021</a:t>
            </a:fld>
            <a:endParaRPr lang="en-US" dirty="0"/>
          </a:p>
        </p:txBody>
      </p:sp>
      <p:sp>
        <p:nvSpPr>
          <p:cNvPr id="3" name="Footer Placeholder 2"/>
          <p:cNvSpPr>
            <a:spLocks noGrp="1"/>
          </p:cNvSpPr>
          <p:nvPr>
            <p:ph type="ftr" sz="quarter" idx="11"/>
          </p:nvPr>
        </p:nvSpPr>
        <p:spPr/>
        <p:txBody>
          <a:bodyPr/>
          <a:lstStyle/>
          <a:p>
            <a:r>
              <a:rPr lang="en-US" dirty="0"/>
              <a:t>UNCLASSIFIED</a:t>
            </a:r>
          </a:p>
        </p:txBody>
      </p:sp>
      <p:sp>
        <p:nvSpPr>
          <p:cNvPr id="4" name="Slide Number Placeholder 3"/>
          <p:cNvSpPr>
            <a:spLocks noGrp="1"/>
          </p:cNvSpPr>
          <p:nvPr>
            <p:ph type="sldNum" sz="quarter" idx="12"/>
          </p:nvPr>
        </p:nvSpPr>
        <p:spPr/>
        <p:txBody>
          <a:bodyPr/>
          <a:lstStyle/>
          <a:p>
            <a:fld id="{B4935736-6DC4-47F4-9AC4-BE352C6182E9}" type="slidenum">
              <a:rPr lang="en-US" smtClean="0"/>
              <a:t>‹#›</a:t>
            </a:fld>
            <a:endParaRPr lang="en-US" dirty="0"/>
          </a:p>
        </p:txBody>
      </p:sp>
    </p:spTree>
    <p:extLst>
      <p:ext uri="{BB962C8B-B14F-4D97-AF65-F5344CB8AC3E}">
        <p14:creationId xmlns:p14="http://schemas.microsoft.com/office/powerpoint/2010/main" val="562826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18"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17"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image" Target="../media/image5.png"/><Relationship Id="rId20"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image" Target="../media/image8.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318683"/>
            <a:ext cx="6116182" cy="351877"/>
          </a:xfrm>
          <a:prstGeom prst="rect">
            <a:avLst/>
          </a:prstGeom>
        </p:spPr>
        <p:txBody>
          <a:bodyPr vert="horz" lIns="91440" tIns="45720" rIns="91440" bIns="45720" rtlCol="0" anchor="b">
            <a:noAutofit/>
          </a:bodyPr>
          <a:lstStyle/>
          <a:p>
            <a:r>
              <a:rPr lang="en-US" dirty="0"/>
              <a:t>Title Here</a:t>
            </a:r>
          </a:p>
        </p:txBody>
      </p:sp>
      <p:sp>
        <p:nvSpPr>
          <p:cNvPr id="3" name="Text Placeholder 2"/>
          <p:cNvSpPr>
            <a:spLocks noGrp="1"/>
          </p:cNvSpPr>
          <p:nvPr>
            <p:ph type="body" idx="1"/>
          </p:nvPr>
        </p:nvSpPr>
        <p:spPr>
          <a:xfrm>
            <a:off x="534353" y="1647248"/>
            <a:ext cx="6703695" cy="74123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34353" y="9322653"/>
            <a:ext cx="1748790" cy="535517"/>
          </a:xfrm>
          <a:prstGeom prst="rect">
            <a:avLst/>
          </a:prstGeom>
        </p:spPr>
        <p:txBody>
          <a:bodyPr vert="horz" lIns="91440" tIns="45720" rIns="91440" bIns="45720" rtlCol="0" anchor="ctr"/>
          <a:lstStyle>
            <a:lvl1pPr algn="l">
              <a:defRPr sz="1760">
                <a:solidFill>
                  <a:schemeClr val="tx1">
                    <a:tint val="75000"/>
                  </a:schemeClr>
                </a:solidFill>
              </a:defRPr>
            </a:lvl1pPr>
          </a:lstStyle>
          <a:p>
            <a:r>
              <a:rPr lang="en-US"/>
              <a:t>7/3/2019</a:t>
            </a:r>
            <a:endParaRPr lang="en-US" dirty="0"/>
          </a:p>
        </p:txBody>
      </p:sp>
      <p:sp>
        <p:nvSpPr>
          <p:cNvPr id="5" name="Footer Placeholder 4"/>
          <p:cNvSpPr>
            <a:spLocks noGrp="1"/>
          </p:cNvSpPr>
          <p:nvPr>
            <p:ph type="ftr" sz="quarter" idx="3"/>
          </p:nvPr>
        </p:nvSpPr>
        <p:spPr>
          <a:xfrm>
            <a:off x="2574608" y="9322653"/>
            <a:ext cx="2623185" cy="535517"/>
          </a:xfrm>
          <a:prstGeom prst="rect">
            <a:avLst/>
          </a:prstGeom>
          <a:noFill/>
        </p:spPr>
        <p:txBody>
          <a:bodyPr vert="horz" lIns="91440" tIns="45720" rIns="91440" bIns="45720" rtlCol="0" anchor="ctr"/>
          <a:lstStyle>
            <a:lvl1pPr algn="ctr">
              <a:defRPr sz="1613" b="1">
                <a:solidFill>
                  <a:schemeClr val="tx1">
                    <a:lumMod val="50000"/>
                    <a:lumOff val="50000"/>
                  </a:schemeClr>
                </a:solidFill>
                <a:latin typeface="Calibri" panose="020F0502020204030204" pitchFamily="34" charset="0"/>
                <a:cs typeface="Calibri" panose="020F0502020204030204" pitchFamily="34" charset="0"/>
              </a:defRPr>
            </a:lvl1pPr>
          </a:lstStyle>
          <a:p>
            <a:r>
              <a:rPr lang="en-US" dirty="0"/>
              <a:t>UNCLASSIFIED</a:t>
            </a:r>
          </a:p>
        </p:txBody>
      </p:sp>
      <p:sp>
        <p:nvSpPr>
          <p:cNvPr id="6" name="Slide Number Placeholder 5"/>
          <p:cNvSpPr>
            <a:spLocks noGrp="1"/>
          </p:cNvSpPr>
          <p:nvPr>
            <p:ph type="sldNum" sz="quarter" idx="4"/>
          </p:nvPr>
        </p:nvSpPr>
        <p:spPr>
          <a:xfrm>
            <a:off x="5489258" y="9322653"/>
            <a:ext cx="174879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B4935736-6DC4-47F4-9AC4-BE352C6182E9}" type="slidenum">
              <a:rPr lang="en-US" smtClean="0"/>
              <a:pPr/>
              <a:t>‹#›</a:t>
            </a:fld>
            <a:endParaRPr lang="en-US" dirty="0"/>
          </a:p>
        </p:txBody>
      </p:sp>
      <p:sp>
        <p:nvSpPr>
          <p:cNvPr id="11" name="Rectangle 10">
            <a:extLst>
              <a:ext uri="{FF2B5EF4-FFF2-40B4-BE49-F238E27FC236}">
                <a16:creationId xmlns:a16="http://schemas.microsoft.com/office/drawing/2014/main" id="{51BD20EE-4B6D-48A5-BBF3-BE42FB7CF8AC}"/>
              </a:ext>
            </a:extLst>
          </p:cNvPr>
          <p:cNvSpPr/>
          <p:nvPr/>
        </p:nvSpPr>
        <p:spPr>
          <a:xfrm>
            <a:off x="0" y="822324"/>
            <a:ext cx="7772400" cy="134759"/>
          </a:xfrm>
          <a:prstGeom prst="rect">
            <a:avLst/>
          </a:prstGeom>
          <a:solidFill>
            <a:srgbClr val="052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ackground pattern&#10;&#10;Description automatically generated">
            <a:extLst>
              <a:ext uri="{FF2B5EF4-FFF2-40B4-BE49-F238E27FC236}">
                <a16:creationId xmlns:a16="http://schemas.microsoft.com/office/drawing/2014/main" id="{B4FA8E33-1E67-4482-95BA-A89F593FEB8C}"/>
              </a:ext>
            </a:extLst>
          </p:cNvPr>
          <p:cNvPicPr>
            <a:picLocks noChangeAspect="1"/>
          </p:cNvPicPr>
          <p:nvPr/>
        </p:nvPicPr>
        <p:blipFill rotWithShape="1">
          <a:blip r:embed="rId12">
            <a:extLst>
              <a:ext uri="{28A0092B-C50C-407E-A947-70E740481C1C}">
                <a14:useLocalDpi xmlns:a14="http://schemas.microsoft.com/office/drawing/2010/main" val="0"/>
              </a:ext>
            </a:extLst>
          </a:blip>
          <a:srcRect t="-1" b="59994"/>
          <a:stretch/>
        </p:blipFill>
        <p:spPr>
          <a:xfrm>
            <a:off x="0" y="0"/>
            <a:ext cx="7772400" cy="933449"/>
          </a:xfrm>
          <a:prstGeom prst="rect">
            <a:avLst/>
          </a:prstGeom>
          <a:solidFill>
            <a:srgbClr val="052139"/>
          </a:solidFill>
        </p:spPr>
      </p:pic>
      <p:pic>
        <p:nvPicPr>
          <p:cNvPr id="13" name="Picture 12" descr="A picture containing text, clipart, vector graphics&#10;&#10;Description automatically generated">
            <a:extLst>
              <a:ext uri="{FF2B5EF4-FFF2-40B4-BE49-F238E27FC236}">
                <a16:creationId xmlns:a16="http://schemas.microsoft.com/office/drawing/2014/main" id="{9AF31BE0-DA12-445F-AF43-B9127A01EAE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67766" y="195267"/>
            <a:ext cx="677334" cy="949701"/>
          </a:xfrm>
          <a:prstGeom prst="rect">
            <a:avLst/>
          </a:prstGeom>
        </p:spPr>
      </p:pic>
      <p:sp>
        <p:nvSpPr>
          <p:cNvPr id="14" name="TextBox 13">
            <a:extLst>
              <a:ext uri="{FF2B5EF4-FFF2-40B4-BE49-F238E27FC236}">
                <a16:creationId xmlns:a16="http://schemas.microsoft.com/office/drawing/2014/main" id="{7743A961-615A-4721-9402-0E77FBEF1714}"/>
              </a:ext>
            </a:extLst>
          </p:cNvPr>
          <p:cNvSpPr txBox="1"/>
          <p:nvPr/>
        </p:nvSpPr>
        <p:spPr>
          <a:xfrm>
            <a:off x="1324018" y="655937"/>
            <a:ext cx="5717153" cy="338554"/>
          </a:xfrm>
          <a:prstGeom prst="rect">
            <a:avLst/>
          </a:prstGeom>
          <a:noFill/>
        </p:spPr>
        <p:txBody>
          <a:bodyPr wrap="square" rtlCol="0">
            <a:spAutoFit/>
          </a:bodyPr>
          <a:lstStyle/>
          <a:p>
            <a:r>
              <a:rPr lang="en-US" sz="1600" b="1" cap="all" spc="30" dirty="0">
                <a:solidFill>
                  <a:schemeClr val="bg1"/>
                </a:solidFill>
                <a:latin typeface="+mj-lt"/>
              </a:rPr>
              <a:t>Defense Counterintelligence and Security Agency</a:t>
            </a:r>
          </a:p>
        </p:txBody>
      </p:sp>
      <p:grpSp>
        <p:nvGrpSpPr>
          <p:cNvPr id="16" name="Group 15">
            <a:extLst>
              <a:ext uri="{FF2B5EF4-FFF2-40B4-BE49-F238E27FC236}">
                <a16:creationId xmlns:a16="http://schemas.microsoft.com/office/drawing/2014/main" id="{F7DA411B-73B3-47BA-BCE9-42DE93D00F71}"/>
              </a:ext>
            </a:extLst>
          </p:cNvPr>
          <p:cNvGrpSpPr/>
          <p:nvPr userDrawn="1"/>
        </p:nvGrpSpPr>
        <p:grpSpPr>
          <a:xfrm>
            <a:off x="3251241" y="9403342"/>
            <a:ext cx="4527508" cy="661407"/>
            <a:chOff x="3251241" y="9403342"/>
            <a:chExt cx="4527508" cy="661407"/>
          </a:xfrm>
        </p:grpSpPr>
        <p:sp>
          <p:nvSpPr>
            <p:cNvPr id="17" name="bg object 17">
              <a:extLst>
                <a:ext uri="{FF2B5EF4-FFF2-40B4-BE49-F238E27FC236}">
                  <a16:creationId xmlns:a16="http://schemas.microsoft.com/office/drawing/2014/main" id="{8DDE893A-8820-4088-869B-3A697B0CD6C9}"/>
                </a:ext>
              </a:extLst>
            </p:cNvPr>
            <p:cNvSpPr/>
            <p:nvPr/>
          </p:nvSpPr>
          <p:spPr>
            <a:xfrm>
              <a:off x="3251241" y="9403342"/>
              <a:ext cx="4521200" cy="655320"/>
            </a:xfrm>
            <a:custGeom>
              <a:avLst/>
              <a:gdLst/>
              <a:ahLst/>
              <a:cxnLst/>
              <a:rect l="l" t="t" r="r" b="b"/>
              <a:pathLst>
                <a:path w="4521200" h="655320">
                  <a:moveTo>
                    <a:pt x="0" y="655057"/>
                  </a:moveTo>
                  <a:lnTo>
                    <a:pt x="63882" y="637532"/>
                  </a:lnTo>
                  <a:lnTo>
                    <a:pt x="114548" y="622891"/>
                  </a:lnTo>
                  <a:lnTo>
                    <a:pt x="164401" y="607894"/>
                  </a:lnTo>
                  <a:lnTo>
                    <a:pt x="213467" y="592574"/>
                  </a:lnTo>
                  <a:lnTo>
                    <a:pt x="261768" y="576959"/>
                  </a:lnTo>
                  <a:lnTo>
                    <a:pt x="309331" y="561083"/>
                  </a:lnTo>
                  <a:lnTo>
                    <a:pt x="356179" y="544976"/>
                  </a:lnTo>
                  <a:lnTo>
                    <a:pt x="402336" y="528669"/>
                  </a:lnTo>
                  <a:lnTo>
                    <a:pt x="447827" y="512194"/>
                  </a:lnTo>
                  <a:lnTo>
                    <a:pt x="492676" y="495580"/>
                  </a:lnTo>
                  <a:lnTo>
                    <a:pt x="536907" y="478861"/>
                  </a:lnTo>
                  <a:lnTo>
                    <a:pt x="580546" y="462066"/>
                  </a:lnTo>
                  <a:lnTo>
                    <a:pt x="623615" y="445227"/>
                  </a:lnTo>
                  <a:lnTo>
                    <a:pt x="666141" y="428375"/>
                  </a:lnTo>
                  <a:lnTo>
                    <a:pt x="708146" y="411541"/>
                  </a:lnTo>
                  <a:lnTo>
                    <a:pt x="749655" y="394757"/>
                  </a:lnTo>
                  <a:lnTo>
                    <a:pt x="790694" y="378053"/>
                  </a:lnTo>
                  <a:lnTo>
                    <a:pt x="831285" y="361460"/>
                  </a:lnTo>
                  <a:lnTo>
                    <a:pt x="871454" y="345011"/>
                  </a:lnTo>
                  <a:lnTo>
                    <a:pt x="911224" y="328735"/>
                  </a:lnTo>
                  <a:lnTo>
                    <a:pt x="950621" y="312664"/>
                  </a:lnTo>
                  <a:lnTo>
                    <a:pt x="989668" y="296830"/>
                  </a:lnTo>
                  <a:lnTo>
                    <a:pt x="1028390" y="281262"/>
                  </a:lnTo>
                  <a:lnTo>
                    <a:pt x="1066811" y="265993"/>
                  </a:lnTo>
                  <a:lnTo>
                    <a:pt x="1104955" y="251054"/>
                  </a:lnTo>
                  <a:lnTo>
                    <a:pt x="1142848" y="236476"/>
                  </a:lnTo>
                  <a:lnTo>
                    <a:pt x="1180513" y="222289"/>
                  </a:lnTo>
                  <a:lnTo>
                    <a:pt x="1217974" y="208525"/>
                  </a:lnTo>
                  <a:lnTo>
                    <a:pt x="1255257" y="195216"/>
                  </a:lnTo>
                  <a:lnTo>
                    <a:pt x="1292384" y="182391"/>
                  </a:lnTo>
                  <a:lnTo>
                    <a:pt x="1329382" y="170084"/>
                  </a:lnTo>
                  <a:lnTo>
                    <a:pt x="1366274" y="158323"/>
                  </a:lnTo>
                  <a:lnTo>
                    <a:pt x="1403084" y="147142"/>
                  </a:lnTo>
                  <a:lnTo>
                    <a:pt x="1439837" y="136570"/>
                  </a:lnTo>
                  <a:lnTo>
                    <a:pt x="1513268" y="117381"/>
                  </a:lnTo>
                  <a:lnTo>
                    <a:pt x="1586764" y="101005"/>
                  </a:lnTo>
                  <a:lnTo>
                    <a:pt x="1660517" y="87692"/>
                  </a:lnTo>
                  <a:lnTo>
                    <a:pt x="1734724" y="77689"/>
                  </a:lnTo>
                  <a:lnTo>
                    <a:pt x="1809579" y="71248"/>
                  </a:lnTo>
                  <a:lnTo>
                    <a:pt x="1906914" y="68095"/>
                  </a:lnTo>
                  <a:lnTo>
                    <a:pt x="1963998" y="68268"/>
                  </a:lnTo>
                  <a:lnTo>
                    <a:pt x="2018678" y="69884"/>
                  </a:lnTo>
                  <a:lnTo>
                    <a:pt x="2071074" y="72873"/>
                  </a:lnTo>
                  <a:lnTo>
                    <a:pt x="2121301" y="77162"/>
                  </a:lnTo>
                  <a:lnTo>
                    <a:pt x="2169477" y="82679"/>
                  </a:lnTo>
                  <a:lnTo>
                    <a:pt x="2215719" y="89352"/>
                  </a:lnTo>
                  <a:lnTo>
                    <a:pt x="2260146" y="97109"/>
                  </a:lnTo>
                  <a:lnTo>
                    <a:pt x="2302873" y="105878"/>
                  </a:lnTo>
                  <a:lnTo>
                    <a:pt x="2344019" y="115586"/>
                  </a:lnTo>
                  <a:lnTo>
                    <a:pt x="2383700" y="126162"/>
                  </a:lnTo>
                  <a:lnTo>
                    <a:pt x="2422035" y="137532"/>
                  </a:lnTo>
                  <a:lnTo>
                    <a:pt x="2459139" y="149626"/>
                  </a:lnTo>
                  <a:lnTo>
                    <a:pt x="2495132" y="162372"/>
                  </a:lnTo>
                  <a:lnTo>
                    <a:pt x="2564249" y="189527"/>
                  </a:lnTo>
                  <a:lnTo>
                    <a:pt x="2630323" y="218421"/>
                  </a:lnTo>
                  <a:lnTo>
                    <a:pt x="2694295" y="248476"/>
                  </a:lnTo>
                  <a:lnTo>
                    <a:pt x="2757102" y="279117"/>
                  </a:lnTo>
                  <a:lnTo>
                    <a:pt x="2788362" y="294476"/>
                  </a:lnTo>
                  <a:lnTo>
                    <a:pt x="2819682" y="309765"/>
                  </a:lnTo>
                  <a:lnTo>
                    <a:pt x="2882975" y="339844"/>
                  </a:lnTo>
                  <a:lnTo>
                    <a:pt x="2947918" y="368778"/>
                  </a:lnTo>
                  <a:lnTo>
                    <a:pt x="3015451" y="395988"/>
                  </a:lnTo>
                  <a:lnTo>
                    <a:pt x="3086511" y="420898"/>
                  </a:lnTo>
                  <a:lnTo>
                    <a:pt x="3123657" y="432310"/>
                  </a:lnTo>
                  <a:lnTo>
                    <a:pt x="3162038" y="442931"/>
                  </a:lnTo>
                  <a:lnTo>
                    <a:pt x="3201769" y="452688"/>
                  </a:lnTo>
                  <a:lnTo>
                    <a:pt x="3242969" y="461510"/>
                  </a:lnTo>
                  <a:lnTo>
                    <a:pt x="3285754" y="469324"/>
                  </a:lnTo>
                  <a:lnTo>
                    <a:pt x="3330243" y="476058"/>
                  </a:lnTo>
                  <a:lnTo>
                    <a:pt x="3376552" y="481640"/>
                  </a:lnTo>
                  <a:lnTo>
                    <a:pt x="3424799" y="485998"/>
                  </a:lnTo>
                  <a:lnTo>
                    <a:pt x="3475100" y="489060"/>
                  </a:lnTo>
                  <a:lnTo>
                    <a:pt x="3527574" y="490753"/>
                  </a:lnTo>
                  <a:lnTo>
                    <a:pt x="3582338" y="491006"/>
                  </a:lnTo>
                  <a:lnTo>
                    <a:pt x="3639509" y="489746"/>
                  </a:lnTo>
                  <a:lnTo>
                    <a:pt x="3692966" y="486306"/>
                  </a:lnTo>
                  <a:lnTo>
                    <a:pt x="3743067" y="479978"/>
                  </a:lnTo>
                  <a:lnTo>
                    <a:pt x="3790036" y="470969"/>
                  </a:lnTo>
                  <a:lnTo>
                    <a:pt x="3834097" y="459487"/>
                  </a:lnTo>
                  <a:lnTo>
                    <a:pt x="3875475" y="445737"/>
                  </a:lnTo>
                  <a:lnTo>
                    <a:pt x="3914396" y="429927"/>
                  </a:lnTo>
                  <a:lnTo>
                    <a:pt x="3951083" y="412263"/>
                  </a:lnTo>
                  <a:lnTo>
                    <a:pt x="3985761" y="392953"/>
                  </a:lnTo>
                  <a:lnTo>
                    <a:pt x="4018655" y="372202"/>
                  </a:lnTo>
                  <a:lnTo>
                    <a:pt x="4049989" y="350218"/>
                  </a:lnTo>
                  <a:lnTo>
                    <a:pt x="4108878" y="303378"/>
                  </a:lnTo>
                  <a:lnTo>
                    <a:pt x="4164225" y="254086"/>
                  </a:lnTo>
                  <a:lnTo>
                    <a:pt x="4217827" y="203996"/>
                  </a:lnTo>
                  <a:lnTo>
                    <a:pt x="4244536" y="179169"/>
                  </a:lnTo>
                  <a:lnTo>
                    <a:pt x="4298891" y="130985"/>
                  </a:lnTo>
                  <a:lnTo>
                    <a:pt x="4355994" y="86138"/>
                  </a:lnTo>
                  <a:lnTo>
                    <a:pt x="4417643" y="46283"/>
                  </a:lnTo>
                  <a:lnTo>
                    <a:pt x="4485634" y="13075"/>
                  </a:lnTo>
                  <a:lnTo>
                    <a:pt x="4521158" y="0"/>
                  </a:lnTo>
                </a:path>
              </a:pathLst>
            </a:custGeom>
            <a:ln w="12700">
              <a:solidFill>
                <a:srgbClr val="267AAC"/>
              </a:solidFill>
            </a:ln>
          </p:spPr>
          <p:txBody>
            <a:bodyPr wrap="square" lIns="0" tIns="0" rIns="0" bIns="0" rtlCol="0"/>
            <a:lstStyle/>
            <a:p>
              <a:endParaRPr/>
            </a:p>
          </p:txBody>
        </p:sp>
        <p:sp>
          <p:nvSpPr>
            <p:cNvPr id="18" name="bg object 18">
              <a:extLst>
                <a:ext uri="{FF2B5EF4-FFF2-40B4-BE49-F238E27FC236}">
                  <a16:creationId xmlns:a16="http://schemas.microsoft.com/office/drawing/2014/main" id="{BB692CE0-E4DD-44AC-B045-1EB09C5DF83A}"/>
                </a:ext>
              </a:extLst>
            </p:cNvPr>
            <p:cNvSpPr/>
            <p:nvPr/>
          </p:nvSpPr>
          <p:spPr>
            <a:xfrm>
              <a:off x="3430348" y="9455196"/>
              <a:ext cx="4342130" cy="603250"/>
            </a:xfrm>
            <a:custGeom>
              <a:avLst/>
              <a:gdLst/>
              <a:ahLst/>
              <a:cxnLst/>
              <a:rect l="l" t="t" r="r" b="b"/>
              <a:pathLst>
                <a:path w="4342130" h="603250">
                  <a:moveTo>
                    <a:pt x="0" y="603202"/>
                  </a:moveTo>
                  <a:lnTo>
                    <a:pt x="84449" y="576301"/>
                  </a:lnTo>
                  <a:lnTo>
                    <a:pt x="132012" y="560425"/>
                  </a:lnTo>
                  <a:lnTo>
                    <a:pt x="178859" y="544318"/>
                  </a:lnTo>
                  <a:lnTo>
                    <a:pt x="225017" y="528011"/>
                  </a:lnTo>
                  <a:lnTo>
                    <a:pt x="270507" y="511535"/>
                  </a:lnTo>
                  <a:lnTo>
                    <a:pt x="315356" y="494922"/>
                  </a:lnTo>
                  <a:lnTo>
                    <a:pt x="359588" y="478202"/>
                  </a:lnTo>
                  <a:lnTo>
                    <a:pt x="403226" y="461408"/>
                  </a:lnTo>
                  <a:lnTo>
                    <a:pt x="446296" y="444569"/>
                  </a:lnTo>
                  <a:lnTo>
                    <a:pt x="488821" y="427717"/>
                  </a:lnTo>
                  <a:lnTo>
                    <a:pt x="530827" y="410883"/>
                  </a:lnTo>
                  <a:lnTo>
                    <a:pt x="572336" y="394099"/>
                  </a:lnTo>
                  <a:lnTo>
                    <a:pt x="613374" y="377395"/>
                  </a:lnTo>
                  <a:lnTo>
                    <a:pt x="653966" y="360802"/>
                  </a:lnTo>
                  <a:lnTo>
                    <a:pt x="694134" y="344352"/>
                  </a:lnTo>
                  <a:lnTo>
                    <a:pt x="733905" y="328077"/>
                  </a:lnTo>
                  <a:lnTo>
                    <a:pt x="773301" y="312006"/>
                  </a:lnTo>
                  <a:lnTo>
                    <a:pt x="812348" y="296171"/>
                  </a:lnTo>
                  <a:lnTo>
                    <a:pt x="851070" y="280604"/>
                  </a:lnTo>
                  <a:lnTo>
                    <a:pt x="889491" y="265335"/>
                  </a:lnTo>
                  <a:lnTo>
                    <a:pt x="927636" y="250396"/>
                  </a:lnTo>
                  <a:lnTo>
                    <a:pt x="965529" y="235817"/>
                  </a:lnTo>
                  <a:lnTo>
                    <a:pt x="1003193" y="221631"/>
                  </a:lnTo>
                  <a:lnTo>
                    <a:pt x="1040655" y="207867"/>
                  </a:lnTo>
                  <a:lnTo>
                    <a:pt x="1077937" y="194557"/>
                  </a:lnTo>
                  <a:lnTo>
                    <a:pt x="1115065" y="181733"/>
                  </a:lnTo>
                  <a:lnTo>
                    <a:pt x="1152063" y="169425"/>
                  </a:lnTo>
                  <a:lnTo>
                    <a:pt x="1188955" y="157665"/>
                  </a:lnTo>
                  <a:lnTo>
                    <a:pt x="1225765" y="146484"/>
                  </a:lnTo>
                  <a:lnTo>
                    <a:pt x="1262518" y="135912"/>
                  </a:lnTo>
                  <a:lnTo>
                    <a:pt x="1335949" y="116723"/>
                  </a:lnTo>
                  <a:lnTo>
                    <a:pt x="1409444" y="100347"/>
                  </a:lnTo>
                  <a:lnTo>
                    <a:pt x="1483198" y="87033"/>
                  </a:lnTo>
                  <a:lnTo>
                    <a:pt x="1557405" y="77031"/>
                  </a:lnTo>
                  <a:lnTo>
                    <a:pt x="1632260" y="70589"/>
                  </a:lnTo>
                  <a:lnTo>
                    <a:pt x="1729595" y="67437"/>
                  </a:lnTo>
                  <a:lnTo>
                    <a:pt x="1786678" y="67609"/>
                  </a:lnTo>
                  <a:lnTo>
                    <a:pt x="1841359" y="69226"/>
                  </a:lnTo>
                  <a:lnTo>
                    <a:pt x="1893754" y="72215"/>
                  </a:lnTo>
                  <a:lnTo>
                    <a:pt x="1943981" y="76504"/>
                  </a:lnTo>
                  <a:lnTo>
                    <a:pt x="1992158" y="82021"/>
                  </a:lnTo>
                  <a:lnTo>
                    <a:pt x="2038400" y="88694"/>
                  </a:lnTo>
                  <a:lnTo>
                    <a:pt x="2082827" y="96451"/>
                  </a:lnTo>
                  <a:lnTo>
                    <a:pt x="2125554" y="105219"/>
                  </a:lnTo>
                  <a:lnTo>
                    <a:pt x="2166700" y="114928"/>
                  </a:lnTo>
                  <a:lnTo>
                    <a:pt x="2206381" y="125503"/>
                  </a:lnTo>
                  <a:lnTo>
                    <a:pt x="2244716" y="136874"/>
                  </a:lnTo>
                  <a:lnTo>
                    <a:pt x="2281820" y="148968"/>
                  </a:lnTo>
                  <a:lnTo>
                    <a:pt x="2317813" y="161713"/>
                  </a:lnTo>
                  <a:lnTo>
                    <a:pt x="2386929" y="188868"/>
                  </a:lnTo>
                  <a:lnTo>
                    <a:pt x="2453004" y="217762"/>
                  </a:lnTo>
                  <a:lnTo>
                    <a:pt x="2516976" y="247818"/>
                  </a:lnTo>
                  <a:lnTo>
                    <a:pt x="2579783" y="278458"/>
                  </a:lnTo>
                  <a:lnTo>
                    <a:pt x="2611043" y="293818"/>
                  </a:lnTo>
                  <a:lnTo>
                    <a:pt x="2642363" y="309107"/>
                  </a:lnTo>
                  <a:lnTo>
                    <a:pt x="2705656" y="339186"/>
                  </a:lnTo>
                  <a:lnTo>
                    <a:pt x="2770599" y="368119"/>
                  </a:lnTo>
                  <a:lnTo>
                    <a:pt x="2838132" y="395329"/>
                  </a:lnTo>
                  <a:lnTo>
                    <a:pt x="2909192" y="420240"/>
                  </a:lnTo>
                  <a:lnTo>
                    <a:pt x="2946338" y="431652"/>
                  </a:lnTo>
                  <a:lnTo>
                    <a:pt x="2984718" y="442273"/>
                  </a:lnTo>
                  <a:lnTo>
                    <a:pt x="3024450" y="452030"/>
                  </a:lnTo>
                  <a:lnTo>
                    <a:pt x="3065649" y="460852"/>
                  </a:lnTo>
                  <a:lnTo>
                    <a:pt x="3108435" y="468666"/>
                  </a:lnTo>
                  <a:lnTo>
                    <a:pt x="3152924" y="475400"/>
                  </a:lnTo>
                  <a:lnTo>
                    <a:pt x="3199233" y="480982"/>
                  </a:lnTo>
                  <a:lnTo>
                    <a:pt x="3247479" y="485340"/>
                  </a:lnTo>
                  <a:lnTo>
                    <a:pt x="3297781" y="488401"/>
                  </a:lnTo>
                  <a:lnTo>
                    <a:pt x="3350255" y="490095"/>
                  </a:lnTo>
                  <a:lnTo>
                    <a:pt x="3405019" y="490348"/>
                  </a:lnTo>
                  <a:lnTo>
                    <a:pt x="3462190" y="489088"/>
                  </a:lnTo>
                  <a:lnTo>
                    <a:pt x="3515648" y="485647"/>
                  </a:lnTo>
                  <a:lnTo>
                    <a:pt x="3565750" y="479319"/>
                  </a:lnTo>
                  <a:lnTo>
                    <a:pt x="3612720" y="470311"/>
                  </a:lnTo>
                  <a:lnTo>
                    <a:pt x="3656782" y="458828"/>
                  </a:lnTo>
                  <a:lnTo>
                    <a:pt x="3698161" y="445078"/>
                  </a:lnTo>
                  <a:lnTo>
                    <a:pt x="3737081" y="429268"/>
                  </a:lnTo>
                  <a:lnTo>
                    <a:pt x="3773769" y="411605"/>
                  </a:lnTo>
                  <a:lnTo>
                    <a:pt x="3808447" y="392294"/>
                  </a:lnTo>
                  <a:lnTo>
                    <a:pt x="3841341" y="371544"/>
                  </a:lnTo>
                  <a:lnTo>
                    <a:pt x="3872675" y="349560"/>
                  </a:lnTo>
                  <a:lnTo>
                    <a:pt x="3931564" y="302720"/>
                  </a:lnTo>
                  <a:lnTo>
                    <a:pt x="3986911" y="253428"/>
                  </a:lnTo>
                  <a:lnTo>
                    <a:pt x="4040513" y="203338"/>
                  </a:lnTo>
                  <a:lnTo>
                    <a:pt x="4067221" y="178511"/>
                  </a:lnTo>
                  <a:lnTo>
                    <a:pt x="4121575" y="130326"/>
                  </a:lnTo>
                  <a:lnTo>
                    <a:pt x="4178677" y="85480"/>
                  </a:lnTo>
                  <a:lnTo>
                    <a:pt x="4240325" y="45625"/>
                  </a:lnTo>
                  <a:lnTo>
                    <a:pt x="4308316" y="12416"/>
                  </a:lnTo>
                  <a:lnTo>
                    <a:pt x="4342051" y="0"/>
                  </a:lnTo>
                </a:path>
              </a:pathLst>
            </a:custGeom>
            <a:ln w="12700">
              <a:solidFill>
                <a:srgbClr val="267AAC"/>
              </a:solidFill>
            </a:ln>
          </p:spPr>
          <p:txBody>
            <a:bodyPr wrap="square" lIns="0" tIns="0" rIns="0" bIns="0" rtlCol="0"/>
            <a:lstStyle/>
            <a:p>
              <a:endParaRPr/>
            </a:p>
          </p:txBody>
        </p:sp>
        <p:sp>
          <p:nvSpPr>
            <p:cNvPr id="19" name="bg object 19">
              <a:extLst>
                <a:ext uri="{FF2B5EF4-FFF2-40B4-BE49-F238E27FC236}">
                  <a16:creationId xmlns:a16="http://schemas.microsoft.com/office/drawing/2014/main" id="{C4083E5A-F6B2-407D-ABA6-E54012329079}"/>
                </a:ext>
              </a:extLst>
            </p:cNvPr>
            <p:cNvSpPr/>
            <p:nvPr/>
          </p:nvSpPr>
          <p:spPr>
            <a:xfrm>
              <a:off x="3588634" y="9507051"/>
              <a:ext cx="4184015" cy="551815"/>
            </a:xfrm>
            <a:custGeom>
              <a:avLst/>
              <a:gdLst/>
              <a:ahLst/>
              <a:cxnLst/>
              <a:rect l="l" t="t" r="r" b="b"/>
              <a:pathLst>
                <a:path w="4184015" h="551815">
                  <a:moveTo>
                    <a:pt x="0" y="551348"/>
                  </a:moveTo>
                  <a:lnTo>
                    <a:pt x="68518" y="527353"/>
                  </a:lnTo>
                  <a:lnTo>
                    <a:pt x="114009" y="510877"/>
                  </a:lnTo>
                  <a:lnTo>
                    <a:pt x="158858" y="494264"/>
                  </a:lnTo>
                  <a:lnTo>
                    <a:pt x="203090" y="477544"/>
                  </a:lnTo>
                  <a:lnTo>
                    <a:pt x="246728" y="460749"/>
                  </a:lnTo>
                  <a:lnTo>
                    <a:pt x="289798" y="443910"/>
                  </a:lnTo>
                  <a:lnTo>
                    <a:pt x="332323" y="427059"/>
                  </a:lnTo>
                  <a:lnTo>
                    <a:pt x="374328" y="410225"/>
                  </a:lnTo>
                  <a:lnTo>
                    <a:pt x="415838" y="393440"/>
                  </a:lnTo>
                  <a:lnTo>
                    <a:pt x="456876" y="376736"/>
                  </a:lnTo>
                  <a:lnTo>
                    <a:pt x="497467" y="360144"/>
                  </a:lnTo>
                  <a:lnTo>
                    <a:pt x="537636" y="343694"/>
                  </a:lnTo>
                  <a:lnTo>
                    <a:pt x="577407" y="327418"/>
                  </a:lnTo>
                  <a:lnTo>
                    <a:pt x="616803" y="311348"/>
                  </a:lnTo>
                  <a:lnTo>
                    <a:pt x="655850" y="295513"/>
                  </a:lnTo>
                  <a:lnTo>
                    <a:pt x="694572" y="279946"/>
                  </a:lnTo>
                  <a:lnTo>
                    <a:pt x="732993" y="264677"/>
                  </a:lnTo>
                  <a:lnTo>
                    <a:pt x="771138" y="249738"/>
                  </a:lnTo>
                  <a:lnTo>
                    <a:pt x="809030" y="235159"/>
                  </a:lnTo>
                  <a:lnTo>
                    <a:pt x="846695" y="220972"/>
                  </a:lnTo>
                  <a:lnTo>
                    <a:pt x="884157" y="207209"/>
                  </a:lnTo>
                  <a:lnTo>
                    <a:pt x="921439" y="193899"/>
                  </a:lnTo>
                  <a:lnTo>
                    <a:pt x="958567" y="181075"/>
                  </a:lnTo>
                  <a:lnTo>
                    <a:pt x="995565" y="168767"/>
                  </a:lnTo>
                  <a:lnTo>
                    <a:pt x="1032456" y="157007"/>
                  </a:lnTo>
                  <a:lnTo>
                    <a:pt x="1069266" y="145825"/>
                  </a:lnTo>
                  <a:lnTo>
                    <a:pt x="1106019" y="135254"/>
                  </a:lnTo>
                  <a:lnTo>
                    <a:pt x="1179451" y="116065"/>
                  </a:lnTo>
                  <a:lnTo>
                    <a:pt x="1252946" y="99689"/>
                  </a:lnTo>
                  <a:lnTo>
                    <a:pt x="1326700" y="86375"/>
                  </a:lnTo>
                  <a:lnTo>
                    <a:pt x="1400907" y="76373"/>
                  </a:lnTo>
                  <a:lnTo>
                    <a:pt x="1475762" y="69931"/>
                  </a:lnTo>
                  <a:lnTo>
                    <a:pt x="1573097" y="66779"/>
                  </a:lnTo>
                  <a:lnTo>
                    <a:pt x="1630180" y="66951"/>
                  </a:lnTo>
                  <a:lnTo>
                    <a:pt x="1684861" y="68568"/>
                  </a:lnTo>
                  <a:lnTo>
                    <a:pt x="1737256" y="71557"/>
                  </a:lnTo>
                  <a:lnTo>
                    <a:pt x="1787483" y="75846"/>
                  </a:lnTo>
                  <a:lnTo>
                    <a:pt x="1835659" y="81363"/>
                  </a:lnTo>
                  <a:lnTo>
                    <a:pt x="1881902" y="88036"/>
                  </a:lnTo>
                  <a:lnTo>
                    <a:pt x="1926328" y="95793"/>
                  </a:lnTo>
                  <a:lnTo>
                    <a:pt x="1969056" y="104561"/>
                  </a:lnTo>
                  <a:lnTo>
                    <a:pt x="2010201" y="114269"/>
                  </a:lnTo>
                  <a:lnTo>
                    <a:pt x="2049883" y="124845"/>
                  </a:lnTo>
                  <a:lnTo>
                    <a:pt x="2088217" y="136216"/>
                  </a:lnTo>
                  <a:lnTo>
                    <a:pt x="2125322" y="148310"/>
                  </a:lnTo>
                  <a:lnTo>
                    <a:pt x="2161314" y="161055"/>
                  </a:lnTo>
                  <a:lnTo>
                    <a:pt x="2230431" y="188210"/>
                  </a:lnTo>
                  <a:lnTo>
                    <a:pt x="2296506" y="217104"/>
                  </a:lnTo>
                  <a:lnTo>
                    <a:pt x="2360478" y="247160"/>
                  </a:lnTo>
                  <a:lnTo>
                    <a:pt x="2423285" y="277800"/>
                  </a:lnTo>
                  <a:lnTo>
                    <a:pt x="2454544" y="293159"/>
                  </a:lnTo>
                  <a:lnTo>
                    <a:pt x="2485865" y="308449"/>
                  </a:lnTo>
                  <a:lnTo>
                    <a:pt x="2549158" y="338528"/>
                  </a:lnTo>
                  <a:lnTo>
                    <a:pt x="2614101" y="367461"/>
                  </a:lnTo>
                  <a:lnTo>
                    <a:pt x="2681634" y="394671"/>
                  </a:lnTo>
                  <a:lnTo>
                    <a:pt x="2752694" y="419581"/>
                  </a:lnTo>
                  <a:lnTo>
                    <a:pt x="2789840" y="430994"/>
                  </a:lnTo>
                  <a:lnTo>
                    <a:pt x="2828220" y="441614"/>
                  </a:lnTo>
                  <a:lnTo>
                    <a:pt x="2867951" y="451372"/>
                  </a:lnTo>
                  <a:lnTo>
                    <a:pt x="2909151" y="460193"/>
                  </a:lnTo>
                  <a:lnTo>
                    <a:pt x="2951937" y="468007"/>
                  </a:lnTo>
                  <a:lnTo>
                    <a:pt x="2996425" y="474741"/>
                  </a:lnTo>
                  <a:lnTo>
                    <a:pt x="3042734" y="480323"/>
                  </a:lnTo>
                  <a:lnTo>
                    <a:pt x="3090981" y="484681"/>
                  </a:lnTo>
                  <a:lnTo>
                    <a:pt x="3141283" y="487743"/>
                  </a:lnTo>
                  <a:lnTo>
                    <a:pt x="3193757" y="489437"/>
                  </a:lnTo>
                  <a:lnTo>
                    <a:pt x="3248521" y="489689"/>
                  </a:lnTo>
                  <a:lnTo>
                    <a:pt x="3305692" y="488430"/>
                  </a:lnTo>
                  <a:lnTo>
                    <a:pt x="3359150" y="484989"/>
                  </a:lnTo>
                  <a:lnTo>
                    <a:pt x="3409252" y="478661"/>
                  </a:lnTo>
                  <a:lnTo>
                    <a:pt x="3456222" y="469653"/>
                  </a:lnTo>
                  <a:lnTo>
                    <a:pt x="3500283" y="458170"/>
                  </a:lnTo>
                  <a:lnTo>
                    <a:pt x="3541662" y="444420"/>
                  </a:lnTo>
                  <a:lnTo>
                    <a:pt x="3580583" y="428610"/>
                  </a:lnTo>
                  <a:lnTo>
                    <a:pt x="3617270" y="410947"/>
                  </a:lnTo>
                  <a:lnTo>
                    <a:pt x="3651949" y="391636"/>
                  </a:lnTo>
                  <a:lnTo>
                    <a:pt x="3684843" y="370886"/>
                  </a:lnTo>
                  <a:lnTo>
                    <a:pt x="3716177" y="348902"/>
                  </a:lnTo>
                  <a:lnTo>
                    <a:pt x="3775066" y="302062"/>
                  </a:lnTo>
                  <a:lnTo>
                    <a:pt x="3830413" y="252769"/>
                  </a:lnTo>
                  <a:lnTo>
                    <a:pt x="3884014" y="202680"/>
                  </a:lnTo>
                  <a:lnTo>
                    <a:pt x="3910722" y="177853"/>
                  </a:lnTo>
                  <a:lnTo>
                    <a:pt x="3965076" y="129668"/>
                  </a:lnTo>
                  <a:lnTo>
                    <a:pt x="4022179" y="84821"/>
                  </a:lnTo>
                  <a:lnTo>
                    <a:pt x="4083827" y="44967"/>
                  </a:lnTo>
                  <a:lnTo>
                    <a:pt x="4151818" y="11758"/>
                  </a:lnTo>
                  <a:lnTo>
                    <a:pt x="4183764" y="0"/>
                  </a:lnTo>
                </a:path>
              </a:pathLst>
            </a:custGeom>
            <a:ln w="12699">
              <a:solidFill>
                <a:srgbClr val="267AAC"/>
              </a:solidFill>
            </a:ln>
          </p:spPr>
          <p:txBody>
            <a:bodyPr wrap="square" lIns="0" tIns="0" rIns="0" bIns="0" rtlCol="0"/>
            <a:lstStyle/>
            <a:p>
              <a:endParaRPr/>
            </a:p>
          </p:txBody>
        </p:sp>
        <p:sp>
          <p:nvSpPr>
            <p:cNvPr id="20" name="bg object 20">
              <a:extLst>
                <a:ext uri="{FF2B5EF4-FFF2-40B4-BE49-F238E27FC236}">
                  <a16:creationId xmlns:a16="http://schemas.microsoft.com/office/drawing/2014/main" id="{72E1F6D1-06E5-48B7-9A32-5730AA70A04B}"/>
                </a:ext>
              </a:extLst>
            </p:cNvPr>
            <p:cNvSpPr/>
            <p:nvPr/>
          </p:nvSpPr>
          <p:spPr>
            <a:xfrm>
              <a:off x="3733388" y="9558906"/>
              <a:ext cx="4039235" cy="499745"/>
            </a:xfrm>
            <a:custGeom>
              <a:avLst/>
              <a:gdLst/>
              <a:ahLst/>
              <a:cxnLst/>
              <a:rect l="l" t="t" r="r" b="b"/>
              <a:pathLst>
                <a:path w="4039234" h="499745">
                  <a:moveTo>
                    <a:pt x="0" y="499493"/>
                  </a:moveTo>
                  <a:lnTo>
                    <a:pt x="60123" y="476887"/>
                  </a:lnTo>
                  <a:lnTo>
                    <a:pt x="103761" y="460092"/>
                  </a:lnTo>
                  <a:lnTo>
                    <a:pt x="146831" y="443253"/>
                  </a:lnTo>
                  <a:lnTo>
                    <a:pt x="189356" y="426401"/>
                  </a:lnTo>
                  <a:lnTo>
                    <a:pt x="231361" y="409567"/>
                  </a:lnTo>
                  <a:lnTo>
                    <a:pt x="272871" y="392783"/>
                  </a:lnTo>
                  <a:lnTo>
                    <a:pt x="313909" y="376079"/>
                  </a:lnTo>
                  <a:lnTo>
                    <a:pt x="354500" y="359486"/>
                  </a:lnTo>
                  <a:lnTo>
                    <a:pt x="394669" y="343037"/>
                  </a:lnTo>
                  <a:lnTo>
                    <a:pt x="434440" y="326761"/>
                  </a:lnTo>
                  <a:lnTo>
                    <a:pt x="473836" y="310690"/>
                  </a:lnTo>
                  <a:lnTo>
                    <a:pt x="512883" y="294855"/>
                  </a:lnTo>
                  <a:lnTo>
                    <a:pt x="551605" y="279288"/>
                  </a:lnTo>
                  <a:lnTo>
                    <a:pt x="590026" y="264019"/>
                  </a:lnTo>
                  <a:lnTo>
                    <a:pt x="628171" y="249080"/>
                  </a:lnTo>
                  <a:lnTo>
                    <a:pt x="666063" y="234501"/>
                  </a:lnTo>
                  <a:lnTo>
                    <a:pt x="703728" y="220315"/>
                  </a:lnTo>
                  <a:lnTo>
                    <a:pt x="741190" y="206551"/>
                  </a:lnTo>
                  <a:lnTo>
                    <a:pt x="778472" y="193241"/>
                  </a:lnTo>
                  <a:lnTo>
                    <a:pt x="815600" y="180417"/>
                  </a:lnTo>
                  <a:lnTo>
                    <a:pt x="852598" y="168109"/>
                  </a:lnTo>
                  <a:lnTo>
                    <a:pt x="889489" y="156349"/>
                  </a:lnTo>
                  <a:lnTo>
                    <a:pt x="926299" y="145168"/>
                  </a:lnTo>
                  <a:lnTo>
                    <a:pt x="963052" y="134596"/>
                  </a:lnTo>
                  <a:lnTo>
                    <a:pt x="1036484" y="115407"/>
                  </a:lnTo>
                  <a:lnTo>
                    <a:pt x="1109979" y="99031"/>
                  </a:lnTo>
                  <a:lnTo>
                    <a:pt x="1183733" y="85717"/>
                  </a:lnTo>
                  <a:lnTo>
                    <a:pt x="1257940" y="75715"/>
                  </a:lnTo>
                  <a:lnTo>
                    <a:pt x="1332795" y="69273"/>
                  </a:lnTo>
                  <a:lnTo>
                    <a:pt x="1430130" y="66121"/>
                  </a:lnTo>
                  <a:lnTo>
                    <a:pt x="1487213" y="66293"/>
                  </a:lnTo>
                  <a:lnTo>
                    <a:pt x="1541894" y="67910"/>
                  </a:lnTo>
                  <a:lnTo>
                    <a:pt x="1594289" y="70899"/>
                  </a:lnTo>
                  <a:lnTo>
                    <a:pt x="1644516" y="75188"/>
                  </a:lnTo>
                  <a:lnTo>
                    <a:pt x="1692692" y="80705"/>
                  </a:lnTo>
                  <a:lnTo>
                    <a:pt x="1738935" y="87378"/>
                  </a:lnTo>
                  <a:lnTo>
                    <a:pt x="1783361" y="95135"/>
                  </a:lnTo>
                  <a:lnTo>
                    <a:pt x="1826089" y="103904"/>
                  </a:lnTo>
                  <a:lnTo>
                    <a:pt x="1867234" y="113612"/>
                  </a:lnTo>
                  <a:lnTo>
                    <a:pt x="1906916" y="124187"/>
                  </a:lnTo>
                  <a:lnTo>
                    <a:pt x="1945250" y="135558"/>
                  </a:lnTo>
                  <a:lnTo>
                    <a:pt x="1982355" y="147652"/>
                  </a:lnTo>
                  <a:lnTo>
                    <a:pt x="2018347" y="160397"/>
                  </a:lnTo>
                  <a:lnTo>
                    <a:pt x="2087464" y="187552"/>
                  </a:lnTo>
                  <a:lnTo>
                    <a:pt x="2153539" y="216446"/>
                  </a:lnTo>
                  <a:lnTo>
                    <a:pt x="2217511" y="246502"/>
                  </a:lnTo>
                  <a:lnTo>
                    <a:pt x="2280318" y="277142"/>
                  </a:lnTo>
                  <a:lnTo>
                    <a:pt x="2311577" y="292502"/>
                  </a:lnTo>
                  <a:lnTo>
                    <a:pt x="2342898" y="307791"/>
                  </a:lnTo>
                  <a:lnTo>
                    <a:pt x="2406191" y="337870"/>
                  </a:lnTo>
                  <a:lnTo>
                    <a:pt x="2471134" y="366803"/>
                  </a:lnTo>
                  <a:lnTo>
                    <a:pt x="2538667" y="394014"/>
                  </a:lnTo>
                  <a:lnTo>
                    <a:pt x="2609727" y="418924"/>
                  </a:lnTo>
                  <a:lnTo>
                    <a:pt x="2646873" y="430336"/>
                  </a:lnTo>
                  <a:lnTo>
                    <a:pt x="2685253" y="440957"/>
                  </a:lnTo>
                  <a:lnTo>
                    <a:pt x="2724984" y="450714"/>
                  </a:lnTo>
                  <a:lnTo>
                    <a:pt x="2766184" y="459536"/>
                  </a:lnTo>
                  <a:lnTo>
                    <a:pt x="2808970" y="467350"/>
                  </a:lnTo>
                  <a:lnTo>
                    <a:pt x="2853458" y="474084"/>
                  </a:lnTo>
                  <a:lnTo>
                    <a:pt x="2899767" y="479666"/>
                  </a:lnTo>
                  <a:lnTo>
                    <a:pt x="2948014" y="484024"/>
                  </a:lnTo>
                  <a:lnTo>
                    <a:pt x="2998316" y="487085"/>
                  </a:lnTo>
                  <a:lnTo>
                    <a:pt x="3050790" y="488779"/>
                  </a:lnTo>
                  <a:lnTo>
                    <a:pt x="3105554" y="489032"/>
                  </a:lnTo>
                  <a:lnTo>
                    <a:pt x="3162725" y="487772"/>
                  </a:lnTo>
                  <a:lnTo>
                    <a:pt x="3216183" y="484331"/>
                  </a:lnTo>
                  <a:lnTo>
                    <a:pt x="3266285" y="478003"/>
                  </a:lnTo>
                  <a:lnTo>
                    <a:pt x="3313254" y="468995"/>
                  </a:lnTo>
                  <a:lnTo>
                    <a:pt x="3357316" y="457512"/>
                  </a:lnTo>
                  <a:lnTo>
                    <a:pt x="3398695" y="443763"/>
                  </a:lnTo>
                  <a:lnTo>
                    <a:pt x="3437616" y="427953"/>
                  </a:lnTo>
                  <a:lnTo>
                    <a:pt x="3474303" y="410289"/>
                  </a:lnTo>
                  <a:lnTo>
                    <a:pt x="3508982" y="390978"/>
                  </a:lnTo>
                  <a:lnTo>
                    <a:pt x="3541876" y="370228"/>
                  </a:lnTo>
                  <a:lnTo>
                    <a:pt x="3573210" y="348244"/>
                  </a:lnTo>
                  <a:lnTo>
                    <a:pt x="3632099" y="301404"/>
                  </a:lnTo>
                  <a:lnTo>
                    <a:pt x="3687446" y="252112"/>
                  </a:lnTo>
                  <a:lnTo>
                    <a:pt x="3741047" y="202022"/>
                  </a:lnTo>
                  <a:lnTo>
                    <a:pt x="3767755" y="177195"/>
                  </a:lnTo>
                  <a:lnTo>
                    <a:pt x="3822109" y="129010"/>
                  </a:lnTo>
                  <a:lnTo>
                    <a:pt x="3879212" y="84164"/>
                  </a:lnTo>
                  <a:lnTo>
                    <a:pt x="3940860" y="44309"/>
                  </a:lnTo>
                  <a:lnTo>
                    <a:pt x="4008851" y="11100"/>
                  </a:lnTo>
                  <a:lnTo>
                    <a:pt x="4039011" y="0"/>
                  </a:lnTo>
                </a:path>
              </a:pathLst>
            </a:custGeom>
            <a:ln w="12699">
              <a:solidFill>
                <a:srgbClr val="267AAC"/>
              </a:solidFill>
            </a:ln>
          </p:spPr>
          <p:txBody>
            <a:bodyPr wrap="square" lIns="0" tIns="0" rIns="0" bIns="0" rtlCol="0"/>
            <a:lstStyle/>
            <a:p>
              <a:endParaRPr/>
            </a:p>
          </p:txBody>
        </p:sp>
        <p:sp>
          <p:nvSpPr>
            <p:cNvPr id="21" name="bg object 21">
              <a:extLst>
                <a:ext uri="{FF2B5EF4-FFF2-40B4-BE49-F238E27FC236}">
                  <a16:creationId xmlns:a16="http://schemas.microsoft.com/office/drawing/2014/main" id="{DDB98E57-CDEB-494B-A768-654624D011C5}"/>
                </a:ext>
              </a:extLst>
            </p:cNvPr>
            <p:cNvSpPr/>
            <p:nvPr/>
          </p:nvSpPr>
          <p:spPr>
            <a:xfrm>
              <a:off x="3869091" y="9610754"/>
              <a:ext cx="3903345" cy="447675"/>
            </a:xfrm>
            <a:custGeom>
              <a:avLst/>
              <a:gdLst/>
              <a:ahLst/>
              <a:cxnLst/>
              <a:rect l="l" t="t" r="r" b="b"/>
              <a:pathLst>
                <a:path w="3903345" h="447675">
                  <a:moveTo>
                    <a:pt x="0" y="447645"/>
                  </a:moveTo>
                  <a:lnTo>
                    <a:pt x="55442" y="425743"/>
                  </a:lnTo>
                  <a:lnTo>
                    <a:pt x="97447" y="408909"/>
                  </a:lnTo>
                  <a:lnTo>
                    <a:pt x="138957" y="392124"/>
                  </a:lnTo>
                  <a:lnTo>
                    <a:pt x="179995" y="375420"/>
                  </a:lnTo>
                  <a:lnTo>
                    <a:pt x="220586" y="358828"/>
                  </a:lnTo>
                  <a:lnTo>
                    <a:pt x="260755" y="342378"/>
                  </a:lnTo>
                  <a:lnTo>
                    <a:pt x="300525" y="326103"/>
                  </a:lnTo>
                  <a:lnTo>
                    <a:pt x="339922" y="310032"/>
                  </a:lnTo>
                  <a:lnTo>
                    <a:pt x="378969" y="294197"/>
                  </a:lnTo>
                  <a:lnTo>
                    <a:pt x="417691" y="278630"/>
                  </a:lnTo>
                  <a:lnTo>
                    <a:pt x="456112" y="263361"/>
                  </a:lnTo>
                  <a:lnTo>
                    <a:pt x="494256" y="248422"/>
                  </a:lnTo>
                  <a:lnTo>
                    <a:pt x="532149" y="233843"/>
                  </a:lnTo>
                  <a:lnTo>
                    <a:pt x="569814" y="219656"/>
                  </a:lnTo>
                  <a:lnTo>
                    <a:pt x="607275" y="205893"/>
                  </a:lnTo>
                  <a:lnTo>
                    <a:pt x="644558" y="192583"/>
                  </a:lnTo>
                  <a:lnTo>
                    <a:pt x="681686" y="179759"/>
                  </a:lnTo>
                  <a:lnTo>
                    <a:pt x="718683" y="167451"/>
                  </a:lnTo>
                  <a:lnTo>
                    <a:pt x="755575" y="155691"/>
                  </a:lnTo>
                  <a:lnTo>
                    <a:pt x="792385" y="144510"/>
                  </a:lnTo>
                  <a:lnTo>
                    <a:pt x="829138" y="133938"/>
                  </a:lnTo>
                  <a:lnTo>
                    <a:pt x="902570" y="114749"/>
                  </a:lnTo>
                  <a:lnTo>
                    <a:pt x="976065" y="98373"/>
                  </a:lnTo>
                  <a:lnTo>
                    <a:pt x="1049818" y="85059"/>
                  </a:lnTo>
                  <a:lnTo>
                    <a:pt x="1124025" y="75057"/>
                  </a:lnTo>
                  <a:lnTo>
                    <a:pt x="1198880" y="68615"/>
                  </a:lnTo>
                  <a:lnTo>
                    <a:pt x="1296215" y="65463"/>
                  </a:lnTo>
                  <a:lnTo>
                    <a:pt x="1353299" y="65635"/>
                  </a:lnTo>
                  <a:lnTo>
                    <a:pt x="1407980" y="67252"/>
                  </a:lnTo>
                  <a:lnTo>
                    <a:pt x="1460375" y="70241"/>
                  </a:lnTo>
                  <a:lnTo>
                    <a:pt x="1510602" y="74530"/>
                  </a:lnTo>
                  <a:lnTo>
                    <a:pt x="1558778" y="80047"/>
                  </a:lnTo>
                  <a:lnTo>
                    <a:pt x="1605021" y="86720"/>
                  </a:lnTo>
                  <a:lnTo>
                    <a:pt x="1649447" y="94477"/>
                  </a:lnTo>
                  <a:lnTo>
                    <a:pt x="1692174" y="103245"/>
                  </a:lnTo>
                  <a:lnTo>
                    <a:pt x="1733320" y="112954"/>
                  </a:lnTo>
                  <a:lnTo>
                    <a:pt x="1773002" y="123529"/>
                  </a:lnTo>
                  <a:lnTo>
                    <a:pt x="1811336" y="134900"/>
                  </a:lnTo>
                  <a:lnTo>
                    <a:pt x="1848441" y="146994"/>
                  </a:lnTo>
                  <a:lnTo>
                    <a:pt x="1884433" y="159739"/>
                  </a:lnTo>
                  <a:lnTo>
                    <a:pt x="1953550" y="186894"/>
                  </a:lnTo>
                  <a:lnTo>
                    <a:pt x="2019625" y="215788"/>
                  </a:lnTo>
                  <a:lnTo>
                    <a:pt x="2083596" y="245844"/>
                  </a:lnTo>
                  <a:lnTo>
                    <a:pt x="2146403" y="276484"/>
                  </a:lnTo>
                  <a:lnTo>
                    <a:pt x="2177663" y="291844"/>
                  </a:lnTo>
                  <a:lnTo>
                    <a:pt x="2208984" y="307133"/>
                  </a:lnTo>
                  <a:lnTo>
                    <a:pt x="2272276" y="337212"/>
                  </a:lnTo>
                  <a:lnTo>
                    <a:pt x="2337220" y="366145"/>
                  </a:lnTo>
                  <a:lnTo>
                    <a:pt x="2404752" y="393355"/>
                  </a:lnTo>
                  <a:lnTo>
                    <a:pt x="2475812" y="418265"/>
                  </a:lnTo>
                  <a:lnTo>
                    <a:pt x="2512959" y="429678"/>
                  </a:lnTo>
                  <a:lnTo>
                    <a:pt x="2551339" y="440299"/>
                  </a:lnTo>
                  <a:lnTo>
                    <a:pt x="2581252" y="447645"/>
                  </a:lnTo>
                </a:path>
                <a:path w="3903345" h="447675">
                  <a:moveTo>
                    <a:pt x="3251117" y="447645"/>
                  </a:moveTo>
                  <a:lnTo>
                    <a:pt x="3303702" y="427294"/>
                  </a:lnTo>
                  <a:lnTo>
                    <a:pt x="3340389" y="409631"/>
                  </a:lnTo>
                  <a:lnTo>
                    <a:pt x="3375067" y="390320"/>
                  </a:lnTo>
                  <a:lnTo>
                    <a:pt x="3407961" y="369570"/>
                  </a:lnTo>
                  <a:lnTo>
                    <a:pt x="3439296" y="347586"/>
                  </a:lnTo>
                  <a:lnTo>
                    <a:pt x="3498185" y="300746"/>
                  </a:lnTo>
                  <a:lnTo>
                    <a:pt x="3553531" y="251454"/>
                  </a:lnTo>
                  <a:lnTo>
                    <a:pt x="3607133" y="201364"/>
                  </a:lnTo>
                  <a:lnTo>
                    <a:pt x="3633841" y="176537"/>
                  </a:lnTo>
                  <a:lnTo>
                    <a:pt x="3688195" y="128352"/>
                  </a:lnTo>
                  <a:lnTo>
                    <a:pt x="3745298" y="83506"/>
                  </a:lnTo>
                  <a:lnTo>
                    <a:pt x="3806946" y="43651"/>
                  </a:lnTo>
                  <a:lnTo>
                    <a:pt x="3874937" y="10442"/>
                  </a:lnTo>
                  <a:lnTo>
                    <a:pt x="3903308" y="0"/>
                  </a:lnTo>
                </a:path>
              </a:pathLst>
            </a:custGeom>
            <a:ln w="12700">
              <a:solidFill>
                <a:srgbClr val="267AAC"/>
              </a:solidFill>
            </a:ln>
          </p:spPr>
          <p:txBody>
            <a:bodyPr wrap="square" lIns="0" tIns="0" rIns="0" bIns="0" rtlCol="0"/>
            <a:lstStyle/>
            <a:p>
              <a:endParaRPr/>
            </a:p>
          </p:txBody>
        </p:sp>
        <p:sp>
          <p:nvSpPr>
            <p:cNvPr id="22" name="bg object 22">
              <a:extLst>
                <a:ext uri="{FF2B5EF4-FFF2-40B4-BE49-F238E27FC236}">
                  <a16:creationId xmlns:a16="http://schemas.microsoft.com/office/drawing/2014/main" id="{8B263345-B049-4E69-AC6C-A88E45D74AC1}"/>
                </a:ext>
              </a:extLst>
            </p:cNvPr>
            <p:cNvSpPr/>
            <p:nvPr/>
          </p:nvSpPr>
          <p:spPr>
            <a:xfrm>
              <a:off x="3999142" y="9662608"/>
              <a:ext cx="3773804" cy="396240"/>
            </a:xfrm>
            <a:custGeom>
              <a:avLst/>
              <a:gdLst/>
              <a:ahLst/>
              <a:cxnLst/>
              <a:rect l="l" t="t" r="r" b="b"/>
              <a:pathLst>
                <a:path w="3773804" h="396240">
                  <a:moveTo>
                    <a:pt x="0" y="395791"/>
                  </a:moveTo>
                  <a:lnTo>
                    <a:pt x="10693" y="391466"/>
                  </a:lnTo>
                  <a:lnTo>
                    <a:pt x="51732" y="374762"/>
                  </a:lnTo>
                  <a:lnTo>
                    <a:pt x="92323" y="358170"/>
                  </a:lnTo>
                  <a:lnTo>
                    <a:pt x="132492" y="341720"/>
                  </a:lnTo>
                  <a:lnTo>
                    <a:pt x="172262" y="325445"/>
                  </a:lnTo>
                  <a:lnTo>
                    <a:pt x="211659" y="309374"/>
                  </a:lnTo>
                  <a:lnTo>
                    <a:pt x="250706" y="293539"/>
                  </a:lnTo>
                  <a:lnTo>
                    <a:pt x="289428" y="277972"/>
                  </a:lnTo>
                  <a:lnTo>
                    <a:pt x="327849" y="262703"/>
                  </a:lnTo>
                  <a:lnTo>
                    <a:pt x="365993" y="247764"/>
                  </a:lnTo>
                  <a:lnTo>
                    <a:pt x="403886" y="233185"/>
                  </a:lnTo>
                  <a:lnTo>
                    <a:pt x="441551" y="218999"/>
                  </a:lnTo>
                  <a:lnTo>
                    <a:pt x="479012" y="205235"/>
                  </a:lnTo>
                  <a:lnTo>
                    <a:pt x="516295" y="191925"/>
                  </a:lnTo>
                  <a:lnTo>
                    <a:pt x="553422" y="179101"/>
                  </a:lnTo>
                  <a:lnTo>
                    <a:pt x="590420" y="166793"/>
                  </a:lnTo>
                  <a:lnTo>
                    <a:pt x="627312" y="155033"/>
                  </a:lnTo>
                  <a:lnTo>
                    <a:pt x="664122" y="143852"/>
                  </a:lnTo>
                  <a:lnTo>
                    <a:pt x="700875" y="133280"/>
                  </a:lnTo>
                  <a:lnTo>
                    <a:pt x="774306" y="114091"/>
                  </a:lnTo>
                  <a:lnTo>
                    <a:pt x="847802" y="97715"/>
                  </a:lnTo>
                  <a:lnTo>
                    <a:pt x="921555" y="84401"/>
                  </a:lnTo>
                  <a:lnTo>
                    <a:pt x="995762" y="74399"/>
                  </a:lnTo>
                  <a:lnTo>
                    <a:pt x="1070617" y="67957"/>
                  </a:lnTo>
                  <a:lnTo>
                    <a:pt x="1167952" y="64805"/>
                  </a:lnTo>
                  <a:lnTo>
                    <a:pt x="1225036" y="64977"/>
                  </a:lnTo>
                  <a:lnTo>
                    <a:pt x="1279716" y="66594"/>
                  </a:lnTo>
                  <a:lnTo>
                    <a:pt x="1332112" y="69583"/>
                  </a:lnTo>
                  <a:lnTo>
                    <a:pt x="1382339" y="73872"/>
                  </a:lnTo>
                  <a:lnTo>
                    <a:pt x="1430515" y="79389"/>
                  </a:lnTo>
                  <a:lnTo>
                    <a:pt x="1476757" y="86062"/>
                  </a:lnTo>
                  <a:lnTo>
                    <a:pt x="1521184" y="93819"/>
                  </a:lnTo>
                  <a:lnTo>
                    <a:pt x="1563911" y="102587"/>
                  </a:lnTo>
                  <a:lnTo>
                    <a:pt x="1605057" y="112296"/>
                  </a:lnTo>
                  <a:lnTo>
                    <a:pt x="1644738" y="122871"/>
                  </a:lnTo>
                  <a:lnTo>
                    <a:pt x="1683073" y="134242"/>
                  </a:lnTo>
                  <a:lnTo>
                    <a:pt x="1720177" y="146336"/>
                  </a:lnTo>
                  <a:lnTo>
                    <a:pt x="1756170" y="159081"/>
                  </a:lnTo>
                  <a:lnTo>
                    <a:pt x="1825287" y="186236"/>
                  </a:lnTo>
                  <a:lnTo>
                    <a:pt x="1891361" y="215130"/>
                  </a:lnTo>
                  <a:lnTo>
                    <a:pt x="1955333" y="245186"/>
                  </a:lnTo>
                  <a:lnTo>
                    <a:pt x="2018140" y="275826"/>
                  </a:lnTo>
                  <a:lnTo>
                    <a:pt x="2049400" y="291186"/>
                  </a:lnTo>
                  <a:lnTo>
                    <a:pt x="2080720" y="306475"/>
                  </a:lnTo>
                  <a:lnTo>
                    <a:pt x="2144013" y="336554"/>
                  </a:lnTo>
                  <a:lnTo>
                    <a:pt x="2208956" y="365487"/>
                  </a:lnTo>
                  <a:lnTo>
                    <a:pt x="2276489" y="392697"/>
                  </a:lnTo>
                  <a:lnTo>
                    <a:pt x="2284968" y="395791"/>
                  </a:lnTo>
                </a:path>
                <a:path w="3773804" h="396240">
                  <a:moveTo>
                    <a:pt x="3235793" y="395791"/>
                  </a:moveTo>
                  <a:lnTo>
                    <a:pt x="3279693" y="368912"/>
                  </a:lnTo>
                  <a:lnTo>
                    <a:pt x="3311027" y="346928"/>
                  </a:lnTo>
                  <a:lnTo>
                    <a:pt x="3369916" y="300088"/>
                  </a:lnTo>
                  <a:lnTo>
                    <a:pt x="3425263" y="250796"/>
                  </a:lnTo>
                  <a:lnTo>
                    <a:pt x="3478865" y="200706"/>
                  </a:lnTo>
                  <a:lnTo>
                    <a:pt x="3505574" y="175879"/>
                  </a:lnTo>
                  <a:lnTo>
                    <a:pt x="3559929" y="127694"/>
                  </a:lnTo>
                  <a:lnTo>
                    <a:pt x="3617032" y="82848"/>
                  </a:lnTo>
                  <a:lnTo>
                    <a:pt x="3678681" y="42993"/>
                  </a:lnTo>
                  <a:lnTo>
                    <a:pt x="3746672" y="9784"/>
                  </a:lnTo>
                  <a:lnTo>
                    <a:pt x="3773257" y="0"/>
                  </a:lnTo>
                </a:path>
              </a:pathLst>
            </a:custGeom>
            <a:ln w="12700">
              <a:solidFill>
                <a:srgbClr val="267AAC"/>
              </a:solidFill>
            </a:ln>
          </p:spPr>
          <p:txBody>
            <a:bodyPr wrap="square" lIns="0" tIns="0" rIns="0" bIns="0" rtlCol="0"/>
            <a:lstStyle/>
            <a:p>
              <a:endParaRPr/>
            </a:p>
          </p:txBody>
        </p:sp>
        <p:sp>
          <p:nvSpPr>
            <p:cNvPr id="23" name="bg object 23">
              <a:extLst>
                <a:ext uri="{FF2B5EF4-FFF2-40B4-BE49-F238E27FC236}">
                  <a16:creationId xmlns:a16="http://schemas.microsoft.com/office/drawing/2014/main" id="{43F4257F-BB60-4F8D-937C-1C4E5471C982}"/>
                </a:ext>
              </a:extLst>
            </p:cNvPr>
            <p:cNvSpPr/>
            <p:nvPr/>
          </p:nvSpPr>
          <p:spPr>
            <a:xfrm>
              <a:off x="4126407" y="9714464"/>
              <a:ext cx="3646170" cy="344170"/>
            </a:xfrm>
            <a:custGeom>
              <a:avLst/>
              <a:gdLst/>
              <a:ahLst/>
              <a:cxnLst/>
              <a:rect l="l" t="t" r="r" b="b"/>
              <a:pathLst>
                <a:path w="3646170" h="344170">
                  <a:moveTo>
                    <a:pt x="0" y="343935"/>
                  </a:moveTo>
                  <a:lnTo>
                    <a:pt x="46785" y="324787"/>
                  </a:lnTo>
                  <a:lnTo>
                    <a:pt x="86181" y="308716"/>
                  </a:lnTo>
                  <a:lnTo>
                    <a:pt x="125228" y="292881"/>
                  </a:lnTo>
                  <a:lnTo>
                    <a:pt x="163950" y="277314"/>
                  </a:lnTo>
                  <a:lnTo>
                    <a:pt x="202371" y="262045"/>
                  </a:lnTo>
                  <a:lnTo>
                    <a:pt x="240516" y="247106"/>
                  </a:lnTo>
                  <a:lnTo>
                    <a:pt x="278408" y="232527"/>
                  </a:lnTo>
                  <a:lnTo>
                    <a:pt x="316073" y="218341"/>
                  </a:lnTo>
                  <a:lnTo>
                    <a:pt x="353535" y="204577"/>
                  </a:lnTo>
                  <a:lnTo>
                    <a:pt x="390817" y="191267"/>
                  </a:lnTo>
                  <a:lnTo>
                    <a:pt x="427945" y="178443"/>
                  </a:lnTo>
                  <a:lnTo>
                    <a:pt x="464943" y="166135"/>
                  </a:lnTo>
                  <a:lnTo>
                    <a:pt x="501834" y="154375"/>
                  </a:lnTo>
                  <a:lnTo>
                    <a:pt x="538644" y="143194"/>
                  </a:lnTo>
                  <a:lnTo>
                    <a:pt x="575397" y="132622"/>
                  </a:lnTo>
                  <a:lnTo>
                    <a:pt x="648829" y="113433"/>
                  </a:lnTo>
                  <a:lnTo>
                    <a:pt x="722324" y="97057"/>
                  </a:lnTo>
                  <a:lnTo>
                    <a:pt x="796078" y="83743"/>
                  </a:lnTo>
                  <a:lnTo>
                    <a:pt x="870285" y="73741"/>
                  </a:lnTo>
                  <a:lnTo>
                    <a:pt x="945140" y="67299"/>
                  </a:lnTo>
                  <a:lnTo>
                    <a:pt x="1042475" y="64147"/>
                  </a:lnTo>
                  <a:lnTo>
                    <a:pt x="1099558" y="64319"/>
                  </a:lnTo>
                  <a:lnTo>
                    <a:pt x="1154239" y="65936"/>
                  </a:lnTo>
                  <a:lnTo>
                    <a:pt x="1206634" y="68925"/>
                  </a:lnTo>
                  <a:lnTo>
                    <a:pt x="1256861" y="73214"/>
                  </a:lnTo>
                  <a:lnTo>
                    <a:pt x="1305037" y="78731"/>
                  </a:lnTo>
                  <a:lnTo>
                    <a:pt x="1351280" y="85404"/>
                  </a:lnTo>
                  <a:lnTo>
                    <a:pt x="1395706" y="93161"/>
                  </a:lnTo>
                  <a:lnTo>
                    <a:pt x="1438434" y="101930"/>
                  </a:lnTo>
                  <a:lnTo>
                    <a:pt x="1479580" y="111638"/>
                  </a:lnTo>
                  <a:lnTo>
                    <a:pt x="1519261" y="122213"/>
                  </a:lnTo>
                  <a:lnTo>
                    <a:pt x="1557595" y="133584"/>
                  </a:lnTo>
                  <a:lnTo>
                    <a:pt x="1594700" y="145678"/>
                  </a:lnTo>
                  <a:lnTo>
                    <a:pt x="1630692" y="158423"/>
                  </a:lnTo>
                  <a:lnTo>
                    <a:pt x="1699809" y="185578"/>
                  </a:lnTo>
                  <a:lnTo>
                    <a:pt x="1765884" y="214472"/>
                  </a:lnTo>
                  <a:lnTo>
                    <a:pt x="1829856" y="244528"/>
                  </a:lnTo>
                  <a:lnTo>
                    <a:pt x="1892663" y="275168"/>
                  </a:lnTo>
                  <a:lnTo>
                    <a:pt x="1923922" y="290528"/>
                  </a:lnTo>
                  <a:lnTo>
                    <a:pt x="1955243" y="305817"/>
                  </a:lnTo>
                  <a:lnTo>
                    <a:pt x="1986742" y="320964"/>
                  </a:lnTo>
                  <a:lnTo>
                    <a:pt x="2018536" y="335896"/>
                  </a:lnTo>
                  <a:lnTo>
                    <a:pt x="2036214" y="343935"/>
                  </a:lnTo>
                </a:path>
                <a:path w="3646170" h="344170">
                  <a:moveTo>
                    <a:pt x="3188600" y="343935"/>
                  </a:moveTo>
                  <a:lnTo>
                    <a:pt x="3244444" y="299430"/>
                  </a:lnTo>
                  <a:lnTo>
                    <a:pt x="3299791" y="250138"/>
                  </a:lnTo>
                  <a:lnTo>
                    <a:pt x="3353392" y="200048"/>
                  </a:lnTo>
                  <a:lnTo>
                    <a:pt x="3380100" y="175221"/>
                  </a:lnTo>
                  <a:lnTo>
                    <a:pt x="3434455" y="127036"/>
                  </a:lnTo>
                  <a:lnTo>
                    <a:pt x="3491557" y="82190"/>
                  </a:lnTo>
                  <a:lnTo>
                    <a:pt x="3553205" y="42335"/>
                  </a:lnTo>
                  <a:lnTo>
                    <a:pt x="3621196" y="9126"/>
                  </a:lnTo>
                  <a:lnTo>
                    <a:pt x="3645993" y="0"/>
                  </a:lnTo>
                </a:path>
              </a:pathLst>
            </a:custGeom>
            <a:ln w="12700">
              <a:solidFill>
                <a:srgbClr val="267AAC"/>
              </a:solidFill>
            </a:ln>
          </p:spPr>
          <p:txBody>
            <a:bodyPr wrap="square" lIns="0" tIns="0" rIns="0" bIns="0" rtlCol="0"/>
            <a:lstStyle/>
            <a:p>
              <a:endParaRPr/>
            </a:p>
          </p:txBody>
        </p:sp>
        <p:sp>
          <p:nvSpPr>
            <p:cNvPr id="24" name="bg object 24">
              <a:extLst>
                <a:ext uri="{FF2B5EF4-FFF2-40B4-BE49-F238E27FC236}">
                  <a16:creationId xmlns:a16="http://schemas.microsoft.com/office/drawing/2014/main" id="{81C0917D-AC48-463D-9D95-2D8B4B685A96}"/>
                </a:ext>
              </a:extLst>
            </p:cNvPr>
            <p:cNvSpPr/>
            <p:nvPr/>
          </p:nvSpPr>
          <p:spPr>
            <a:xfrm>
              <a:off x="4253775" y="9766318"/>
              <a:ext cx="3519170" cy="292100"/>
            </a:xfrm>
            <a:custGeom>
              <a:avLst/>
              <a:gdLst/>
              <a:ahLst/>
              <a:cxnLst/>
              <a:rect l="l" t="t" r="r" b="b"/>
              <a:pathLst>
                <a:path w="3519170" h="292100">
                  <a:moveTo>
                    <a:pt x="0" y="292081"/>
                  </a:moveTo>
                  <a:lnTo>
                    <a:pt x="38367" y="276656"/>
                  </a:lnTo>
                  <a:lnTo>
                    <a:pt x="76788" y="261387"/>
                  </a:lnTo>
                  <a:lnTo>
                    <a:pt x="114932" y="246448"/>
                  </a:lnTo>
                  <a:lnTo>
                    <a:pt x="152824" y="231869"/>
                  </a:lnTo>
                  <a:lnTo>
                    <a:pt x="190489" y="217683"/>
                  </a:lnTo>
                  <a:lnTo>
                    <a:pt x="227950" y="203919"/>
                  </a:lnTo>
                  <a:lnTo>
                    <a:pt x="265232" y="190609"/>
                  </a:lnTo>
                  <a:lnTo>
                    <a:pt x="302360" y="177785"/>
                  </a:lnTo>
                  <a:lnTo>
                    <a:pt x="339357" y="165477"/>
                  </a:lnTo>
                  <a:lnTo>
                    <a:pt x="376248" y="153717"/>
                  </a:lnTo>
                  <a:lnTo>
                    <a:pt x="413058" y="142536"/>
                  </a:lnTo>
                  <a:lnTo>
                    <a:pt x="449810" y="131964"/>
                  </a:lnTo>
                  <a:lnTo>
                    <a:pt x="523241" y="112775"/>
                  </a:lnTo>
                  <a:lnTo>
                    <a:pt x="596735" y="96399"/>
                  </a:lnTo>
                  <a:lnTo>
                    <a:pt x="670488" y="83085"/>
                  </a:lnTo>
                  <a:lnTo>
                    <a:pt x="744694" y="73083"/>
                  </a:lnTo>
                  <a:lnTo>
                    <a:pt x="819548" y="66641"/>
                  </a:lnTo>
                  <a:lnTo>
                    <a:pt x="916883" y="63489"/>
                  </a:lnTo>
                  <a:lnTo>
                    <a:pt x="973967" y="63661"/>
                  </a:lnTo>
                  <a:lnTo>
                    <a:pt x="1028649" y="65278"/>
                  </a:lnTo>
                  <a:lnTo>
                    <a:pt x="1081045" y="68267"/>
                  </a:lnTo>
                  <a:lnTo>
                    <a:pt x="1131273" y="72556"/>
                  </a:lnTo>
                  <a:lnTo>
                    <a:pt x="1179449" y="78073"/>
                  </a:lnTo>
                  <a:lnTo>
                    <a:pt x="1225693" y="84746"/>
                  </a:lnTo>
                  <a:lnTo>
                    <a:pt x="1270120" y="92503"/>
                  </a:lnTo>
                  <a:lnTo>
                    <a:pt x="1312848" y="101272"/>
                  </a:lnTo>
                  <a:lnTo>
                    <a:pt x="1353994" y="110980"/>
                  </a:lnTo>
                  <a:lnTo>
                    <a:pt x="1393676" y="121555"/>
                  </a:lnTo>
                  <a:lnTo>
                    <a:pt x="1432011" y="132926"/>
                  </a:lnTo>
                  <a:lnTo>
                    <a:pt x="1469116" y="145020"/>
                  </a:lnTo>
                  <a:lnTo>
                    <a:pt x="1505109" y="157765"/>
                  </a:lnTo>
                  <a:lnTo>
                    <a:pt x="1574226" y="184920"/>
                  </a:lnTo>
                  <a:lnTo>
                    <a:pt x="1640302" y="213814"/>
                  </a:lnTo>
                  <a:lnTo>
                    <a:pt x="1704274" y="243870"/>
                  </a:lnTo>
                  <a:lnTo>
                    <a:pt x="1767081" y="274511"/>
                  </a:lnTo>
                  <a:lnTo>
                    <a:pt x="1798341" y="289870"/>
                  </a:lnTo>
                  <a:lnTo>
                    <a:pt x="1802871" y="292081"/>
                  </a:lnTo>
                </a:path>
                <a:path w="3519170" h="292100">
                  <a:moveTo>
                    <a:pt x="3126525" y="292081"/>
                  </a:moveTo>
                  <a:lnTo>
                    <a:pt x="3146863" y="274329"/>
                  </a:lnTo>
                  <a:lnTo>
                    <a:pt x="3174206" y="249480"/>
                  </a:lnTo>
                  <a:lnTo>
                    <a:pt x="3201113" y="224431"/>
                  </a:lnTo>
                  <a:lnTo>
                    <a:pt x="3227808" y="199390"/>
                  </a:lnTo>
                  <a:lnTo>
                    <a:pt x="3254517" y="174563"/>
                  </a:lnTo>
                  <a:lnTo>
                    <a:pt x="3308871" y="126378"/>
                  </a:lnTo>
                  <a:lnTo>
                    <a:pt x="3365975" y="81532"/>
                  </a:lnTo>
                  <a:lnTo>
                    <a:pt x="3427624" y="41677"/>
                  </a:lnTo>
                  <a:lnTo>
                    <a:pt x="3495615" y="8468"/>
                  </a:lnTo>
                  <a:lnTo>
                    <a:pt x="3518625" y="0"/>
                  </a:lnTo>
                </a:path>
              </a:pathLst>
            </a:custGeom>
            <a:ln w="12700">
              <a:solidFill>
                <a:srgbClr val="267AAC"/>
              </a:solidFill>
            </a:ln>
          </p:spPr>
          <p:txBody>
            <a:bodyPr wrap="square" lIns="0" tIns="0" rIns="0" bIns="0" rtlCol="0"/>
            <a:lstStyle/>
            <a:p>
              <a:endParaRPr/>
            </a:p>
          </p:txBody>
        </p:sp>
        <p:sp>
          <p:nvSpPr>
            <p:cNvPr id="25" name="bg object 25">
              <a:extLst>
                <a:ext uri="{FF2B5EF4-FFF2-40B4-BE49-F238E27FC236}">
                  <a16:creationId xmlns:a16="http://schemas.microsoft.com/office/drawing/2014/main" id="{1A642966-F719-44F5-AE31-5710B8C73B14}"/>
                </a:ext>
              </a:extLst>
            </p:cNvPr>
            <p:cNvSpPr/>
            <p:nvPr/>
          </p:nvSpPr>
          <p:spPr>
            <a:xfrm>
              <a:off x="4384959" y="9818173"/>
              <a:ext cx="3387725" cy="240665"/>
            </a:xfrm>
            <a:custGeom>
              <a:avLst/>
              <a:gdLst/>
              <a:ahLst/>
              <a:cxnLst/>
              <a:rect l="l" t="t" r="r" b="b"/>
              <a:pathLst>
                <a:path w="3387725" h="240665">
                  <a:moveTo>
                    <a:pt x="0" y="240226"/>
                  </a:moveTo>
                  <a:lnTo>
                    <a:pt x="61097" y="217024"/>
                  </a:lnTo>
                  <a:lnTo>
                    <a:pt x="98559" y="203261"/>
                  </a:lnTo>
                  <a:lnTo>
                    <a:pt x="135841" y="189951"/>
                  </a:lnTo>
                  <a:lnTo>
                    <a:pt x="172969" y="177127"/>
                  </a:lnTo>
                  <a:lnTo>
                    <a:pt x="209967" y="164819"/>
                  </a:lnTo>
                  <a:lnTo>
                    <a:pt x="246858" y="153059"/>
                  </a:lnTo>
                  <a:lnTo>
                    <a:pt x="283668" y="141877"/>
                  </a:lnTo>
                  <a:lnTo>
                    <a:pt x="320421" y="131306"/>
                  </a:lnTo>
                  <a:lnTo>
                    <a:pt x="393853" y="112117"/>
                  </a:lnTo>
                  <a:lnTo>
                    <a:pt x="467348" y="95741"/>
                  </a:lnTo>
                  <a:lnTo>
                    <a:pt x="541102" y="82427"/>
                  </a:lnTo>
                  <a:lnTo>
                    <a:pt x="615308" y="72425"/>
                  </a:lnTo>
                  <a:lnTo>
                    <a:pt x="690163" y="65983"/>
                  </a:lnTo>
                  <a:lnTo>
                    <a:pt x="787499" y="62831"/>
                  </a:lnTo>
                  <a:lnTo>
                    <a:pt x="844582" y="63003"/>
                  </a:lnTo>
                  <a:lnTo>
                    <a:pt x="899263" y="64620"/>
                  </a:lnTo>
                  <a:lnTo>
                    <a:pt x="951658" y="67608"/>
                  </a:lnTo>
                  <a:lnTo>
                    <a:pt x="1001885" y="71898"/>
                  </a:lnTo>
                  <a:lnTo>
                    <a:pt x="1050061" y="77415"/>
                  </a:lnTo>
                  <a:lnTo>
                    <a:pt x="1096304" y="84088"/>
                  </a:lnTo>
                  <a:lnTo>
                    <a:pt x="1140730" y="91845"/>
                  </a:lnTo>
                  <a:lnTo>
                    <a:pt x="1183458" y="100613"/>
                  </a:lnTo>
                  <a:lnTo>
                    <a:pt x="1224603" y="110321"/>
                  </a:lnTo>
                  <a:lnTo>
                    <a:pt x="1264285" y="120897"/>
                  </a:lnTo>
                  <a:lnTo>
                    <a:pt x="1302619" y="132268"/>
                  </a:lnTo>
                  <a:lnTo>
                    <a:pt x="1339724" y="144362"/>
                  </a:lnTo>
                  <a:lnTo>
                    <a:pt x="1375716" y="157107"/>
                  </a:lnTo>
                  <a:lnTo>
                    <a:pt x="1444833" y="184262"/>
                  </a:lnTo>
                  <a:lnTo>
                    <a:pt x="1510908" y="213156"/>
                  </a:lnTo>
                  <a:lnTo>
                    <a:pt x="1543098" y="228075"/>
                  </a:lnTo>
                  <a:lnTo>
                    <a:pt x="1568612" y="240226"/>
                  </a:lnTo>
                </a:path>
                <a:path w="3387725" h="240665">
                  <a:moveTo>
                    <a:pt x="3054047" y="240226"/>
                  </a:moveTo>
                  <a:lnTo>
                    <a:pt x="3071721" y="223773"/>
                  </a:lnTo>
                  <a:lnTo>
                    <a:pt x="3098416" y="198732"/>
                  </a:lnTo>
                  <a:lnTo>
                    <a:pt x="3125124" y="173905"/>
                  </a:lnTo>
                  <a:lnTo>
                    <a:pt x="3179478" y="125720"/>
                  </a:lnTo>
                  <a:lnTo>
                    <a:pt x="3236581" y="80873"/>
                  </a:lnTo>
                  <a:lnTo>
                    <a:pt x="3298229" y="41019"/>
                  </a:lnTo>
                  <a:lnTo>
                    <a:pt x="3366220" y="7810"/>
                  </a:lnTo>
                  <a:lnTo>
                    <a:pt x="3387440" y="0"/>
                  </a:lnTo>
                </a:path>
              </a:pathLst>
            </a:custGeom>
            <a:ln w="12700">
              <a:solidFill>
                <a:srgbClr val="267AAC"/>
              </a:solidFill>
            </a:ln>
          </p:spPr>
          <p:txBody>
            <a:bodyPr wrap="square" lIns="0" tIns="0" rIns="0" bIns="0" rtlCol="0"/>
            <a:lstStyle/>
            <a:p>
              <a:endParaRPr/>
            </a:p>
          </p:txBody>
        </p:sp>
        <p:sp>
          <p:nvSpPr>
            <p:cNvPr id="26" name="bg object 26">
              <a:extLst>
                <a:ext uri="{FF2B5EF4-FFF2-40B4-BE49-F238E27FC236}">
                  <a16:creationId xmlns:a16="http://schemas.microsoft.com/office/drawing/2014/main" id="{6C57DDBD-2B8D-49D2-B071-D0559098B478}"/>
                </a:ext>
              </a:extLst>
            </p:cNvPr>
            <p:cNvSpPr/>
            <p:nvPr/>
          </p:nvSpPr>
          <p:spPr>
            <a:xfrm>
              <a:off x="4525239" y="9870021"/>
              <a:ext cx="3247390" cy="188595"/>
            </a:xfrm>
            <a:custGeom>
              <a:avLst/>
              <a:gdLst/>
              <a:ahLst/>
              <a:cxnLst/>
              <a:rect l="l" t="t" r="r" b="b"/>
              <a:pathLst>
                <a:path w="3247390" h="188595">
                  <a:moveTo>
                    <a:pt x="0" y="188377"/>
                  </a:moveTo>
                  <a:lnTo>
                    <a:pt x="71473" y="164161"/>
                  </a:lnTo>
                  <a:lnTo>
                    <a:pt x="108365" y="152401"/>
                  </a:lnTo>
                  <a:lnTo>
                    <a:pt x="145175" y="141220"/>
                  </a:lnTo>
                  <a:lnTo>
                    <a:pt x="181928" y="130648"/>
                  </a:lnTo>
                  <a:lnTo>
                    <a:pt x="255360" y="111459"/>
                  </a:lnTo>
                  <a:lnTo>
                    <a:pt x="328855" y="95083"/>
                  </a:lnTo>
                  <a:lnTo>
                    <a:pt x="402608" y="81769"/>
                  </a:lnTo>
                  <a:lnTo>
                    <a:pt x="476815" y="71767"/>
                  </a:lnTo>
                  <a:lnTo>
                    <a:pt x="551670" y="65325"/>
                  </a:lnTo>
                  <a:lnTo>
                    <a:pt x="649005" y="62173"/>
                  </a:lnTo>
                  <a:lnTo>
                    <a:pt x="706089" y="62345"/>
                  </a:lnTo>
                  <a:lnTo>
                    <a:pt x="760770" y="63962"/>
                  </a:lnTo>
                  <a:lnTo>
                    <a:pt x="813165" y="66951"/>
                  </a:lnTo>
                  <a:lnTo>
                    <a:pt x="863392" y="71240"/>
                  </a:lnTo>
                  <a:lnTo>
                    <a:pt x="911568" y="76757"/>
                  </a:lnTo>
                  <a:lnTo>
                    <a:pt x="957811" y="83430"/>
                  </a:lnTo>
                  <a:lnTo>
                    <a:pt x="1002237" y="91187"/>
                  </a:lnTo>
                  <a:lnTo>
                    <a:pt x="1044964" y="99956"/>
                  </a:lnTo>
                  <a:lnTo>
                    <a:pt x="1086110" y="109664"/>
                  </a:lnTo>
                  <a:lnTo>
                    <a:pt x="1125791" y="120239"/>
                  </a:lnTo>
                  <a:lnTo>
                    <a:pt x="1164126" y="131610"/>
                  </a:lnTo>
                  <a:lnTo>
                    <a:pt x="1201231" y="143704"/>
                  </a:lnTo>
                  <a:lnTo>
                    <a:pt x="1237223" y="156449"/>
                  </a:lnTo>
                  <a:lnTo>
                    <a:pt x="1306340" y="183604"/>
                  </a:lnTo>
                  <a:lnTo>
                    <a:pt x="1317501" y="188377"/>
                  </a:lnTo>
                </a:path>
                <a:path w="3247390" h="188595">
                  <a:moveTo>
                    <a:pt x="2970354" y="188377"/>
                  </a:moveTo>
                  <a:lnTo>
                    <a:pt x="3013577" y="148841"/>
                  </a:lnTo>
                  <a:lnTo>
                    <a:pt x="3069080" y="102118"/>
                  </a:lnTo>
                  <a:lnTo>
                    <a:pt x="3128231" y="59561"/>
                  </a:lnTo>
                  <a:lnTo>
                    <a:pt x="3192826" y="22822"/>
                  </a:lnTo>
                  <a:lnTo>
                    <a:pt x="3227727" y="7152"/>
                  </a:lnTo>
                  <a:lnTo>
                    <a:pt x="3247160" y="0"/>
                  </a:lnTo>
                </a:path>
              </a:pathLst>
            </a:custGeom>
            <a:ln w="12700">
              <a:solidFill>
                <a:srgbClr val="267AAC"/>
              </a:solidFill>
            </a:ln>
          </p:spPr>
          <p:txBody>
            <a:bodyPr wrap="square" lIns="0" tIns="0" rIns="0" bIns="0" rtlCol="0"/>
            <a:lstStyle/>
            <a:p>
              <a:endParaRPr/>
            </a:p>
          </p:txBody>
        </p:sp>
        <p:sp>
          <p:nvSpPr>
            <p:cNvPr id="27" name="bg object 27">
              <a:extLst>
                <a:ext uri="{FF2B5EF4-FFF2-40B4-BE49-F238E27FC236}">
                  <a16:creationId xmlns:a16="http://schemas.microsoft.com/office/drawing/2014/main" id="{071EF373-3835-4691-9AE2-5C0C13D6183B}"/>
                </a:ext>
              </a:extLst>
            </p:cNvPr>
            <p:cNvSpPr/>
            <p:nvPr/>
          </p:nvSpPr>
          <p:spPr>
            <a:xfrm>
              <a:off x="4686236" y="9983391"/>
              <a:ext cx="1022350" cy="75565"/>
            </a:xfrm>
            <a:custGeom>
              <a:avLst/>
              <a:gdLst/>
              <a:ahLst/>
              <a:cxnLst/>
              <a:rect l="l" t="t" r="r" b="b"/>
              <a:pathLst>
                <a:path w="1022350" h="75565">
                  <a:moveTo>
                    <a:pt x="0" y="75008"/>
                  </a:moveTo>
                  <a:lnTo>
                    <a:pt x="59432" y="58544"/>
                  </a:lnTo>
                  <a:lnTo>
                    <a:pt x="132870" y="40730"/>
                  </a:lnTo>
                  <a:lnTo>
                    <a:pt x="206469" y="25854"/>
                  </a:lnTo>
                  <a:lnTo>
                    <a:pt x="280424" y="14165"/>
                  </a:lnTo>
                  <a:lnTo>
                    <a:pt x="354929" y="5912"/>
                  </a:lnTo>
                  <a:lnTo>
                    <a:pt x="430180" y="1344"/>
                  </a:lnTo>
                  <a:lnTo>
                    <a:pt x="489785" y="0"/>
                  </a:lnTo>
                  <a:lnTo>
                    <a:pt x="546869" y="172"/>
                  </a:lnTo>
                  <a:lnTo>
                    <a:pt x="601551" y="1788"/>
                  </a:lnTo>
                  <a:lnTo>
                    <a:pt x="653947" y="4777"/>
                  </a:lnTo>
                  <a:lnTo>
                    <a:pt x="704175" y="9066"/>
                  </a:lnTo>
                  <a:lnTo>
                    <a:pt x="752351" y="14583"/>
                  </a:lnTo>
                  <a:lnTo>
                    <a:pt x="798595" y="21256"/>
                  </a:lnTo>
                  <a:lnTo>
                    <a:pt x="843021" y="29013"/>
                  </a:lnTo>
                  <a:lnTo>
                    <a:pt x="885749" y="37782"/>
                  </a:lnTo>
                  <a:lnTo>
                    <a:pt x="926896" y="47490"/>
                  </a:lnTo>
                  <a:lnTo>
                    <a:pt x="966578" y="58066"/>
                  </a:lnTo>
                  <a:lnTo>
                    <a:pt x="1004913" y="69437"/>
                  </a:lnTo>
                  <a:lnTo>
                    <a:pt x="1022005" y="75008"/>
                  </a:lnTo>
                </a:path>
              </a:pathLst>
            </a:custGeom>
            <a:ln w="12700">
              <a:solidFill>
                <a:srgbClr val="267AAC"/>
              </a:solidFill>
            </a:ln>
          </p:spPr>
          <p:txBody>
            <a:bodyPr wrap="square" lIns="0" tIns="0" rIns="0" bIns="0" rtlCol="0"/>
            <a:lstStyle/>
            <a:p>
              <a:endParaRPr/>
            </a:p>
          </p:txBody>
        </p:sp>
        <p:pic>
          <p:nvPicPr>
            <p:cNvPr id="28" name="bg object 28">
              <a:extLst>
                <a:ext uri="{FF2B5EF4-FFF2-40B4-BE49-F238E27FC236}">
                  <a16:creationId xmlns:a16="http://schemas.microsoft.com/office/drawing/2014/main" id="{ED0B176E-DE69-4E24-99A8-0EB78AB5AE5E}"/>
                </a:ext>
              </a:extLst>
            </p:cNvPr>
            <p:cNvPicPr/>
            <p:nvPr/>
          </p:nvPicPr>
          <p:blipFill>
            <a:blip r:embed="rId14" cstate="print"/>
            <a:stretch>
              <a:fillRect/>
            </a:stretch>
          </p:blipFill>
          <p:spPr>
            <a:xfrm>
              <a:off x="7547691" y="9915526"/>
              <a:ext cx="231058" cy="149223"/>
            </a:xfrm>
            <a:prstGeom prst="rect">
              <a:avLst/>
            </a:prstGeom>
          </p:spPr>
        </p:pic>
        <p:sp>
          <p:nvSpPr>
            <p:cNvPr id="29" name="bg object 29">
              <a:extLst>
                <a:ext uri="{FF2B5EF4-FFF2-40B4-BE49-F238E27FC236}">
                  <a16:creationId xmlns:a16="http://schemas.microsoft.com/office/drawing/2014/main" id="{0E09E57A-EBF6-40FF-A65F-179AA9D43365}"/>
                </a:ext>
              </a:extLst>
            </p:cNvPr>
            <p:cNvSpPr/>
            <p:nvPr/>
          </p:nvSpPr>
          <p:spPr>
            <a:xfrm>
              <a:off x="4906561" y="10034589"/>
              <a:ext cx="594995" cy="24130"/>
            </a:xfrm>
            <a:custGeom>
              <a:avLst/>
              <a:gdLst/>
              <a:ahLst/>
              <a:cxnLst/>
              <a:rect l="l" t="t" r="r" b="b"/>
              <a:pathLst>
                <a:path w="594995" h="24129">
                  <a:moveTo>
                    <a:pt x="0" y="23810"/>
                  </a:moveTo>
                  <a:lnTo>
                    <a:pt x="61897" y="14165"/>
                  </a:lnTo>
                  <a:lnTo>
                    <a:pt x="136404" y="5912"/>
                  </a:lnTo>
                  <a:lnTo>
                    <a:pt x="211656" y="1344"/>
                  </a:lnTo>
                  <a:lnTo>
                    <a:pt x="271259" y="0"/>
                  </a:lnTo>
                  <a:lnTo>
                    <a:pt x="328343" y="172"/>
                  </a:lnTo>
                  <a:lnTo>
                    <a:pt x="383024" y="1788"/>
                  </a:lnTo>
                  <a:lnTo>
                    <a:pt x="435419" y="4777"/>
                  </a:lnTo>
                  <a:lnTo>
                    <a:pt x="485646" y="9066"/>
                  </a:lnTo>
                  <a:lnTo>
                    <a:pt x="533822" y="14583"/>
                  </a:lnTo>
                  <a:lnTo>
                    <a:pt x="580065" y="21256"/>
                  </a:lnTo>
                  <a:lnTo>
                    <a:pt x="594690" y="23810"/>
                  </a:lnTo>
                </a:path>
              </a:pathLst>
            </a:custGeom>
            <a:ln w="12700">
              <a:solidFill>
                <a:srgbClr val="267AAC"/>
              </a:solidFill>
            </a:ln>
          </p:spPr>
          <p:txBody>
            <a:bodyPr wrap="square" lIns="0" tIns="0" rIns="0" bIns="0" rtlCol="0"/>
            <a:lstStyle/>
            <a:p>
              <a:endParaRPr/>
            </a:p>
          </p:txBody>
        </p:sp>
        <p:pic>
          <p:nvPicPr>
            <p:cNvPr id="30" name="bg object 30">
              <a:extLst>
                <a:ext uri="{FF2B5EF4-FFF2-40B4-BE49-F238E27FC236}">
                  <a16:creationId xmlns:a16="http://schemas.microsoft.com/office/drawing/2014/main" id="{CCCB1912-8CCD-4513-B3DA-49C45C188E79}"/>
                </a:ext>
              </a:extLst>
            </p:cNvPr>
            <p:cNvPicPr/>
            <p:nvPr/>
          </p:nvPicPr>
          <p:blipFill>
            <a:blip r:embed="rId15" cstate="print"/>
            <a:stretch>
              <a:fillRect/>
            </a:stretch>
          </p:blipFill>
          <p:spPr>
            <a:xfrm>
              <a:off x="7612914" y="9967382"/>
              <a:ext cx="165835" cy="97367"/>
            </a:xfrm>
            <a:prstGeom prst="rect">
              <a:avLst/>
            </a:prstGeom>
          </p:spPr>
        </p:pic>
      </p:grpSp>
      <p:grpSp>
        <p:nvGrpSpPr>
          <p:cNvPr id="31" name="object 7">
            <a:extLst>
              <a:ext uri="{FF2B5EF4-FFF2-40B4-BE49-F238E27FC236}">
                <a16:creationId xmlns:a16="http://schemas.microsoft.com/office/drawing/2014/main" id="{040F8746-6C06-4F51-BFB1-916842883126}"/>
              </a:ext>
            </a:extLst>
          </p:cNvPr>
          <p:cNvGrpSpPr/>
          <p:nvPr userDrawn="1"/>
        </p:nvGrpSpPr>
        <p:grpSpPr>
          <a:xfrm>
            <a:off x="6279969" y="8801101"/>
            <a:ext cx="1026160" cy="1037590"/>
            <a:chOff x="6279969" y="8801101"/>
            <a:chExt cx="1026160" cy="1037590"/>
          </a:xfrm>
        </p:grpSpPr>
        <p:sp>
          <p:nvSpPr>
            <p:cNvPr id="32" name="object 8">
              <a:extLst>
                <a:ext uri="{FF2B5EF4-FFF2-40B4-BE49-F238E27FC236}">
                  <a16:creationId xmlns:a16="http://schemas.microsoft.com/office/drawing/2014/main" id="{C5615227-76DE-414A-B776-69FCED42BBC5}"/>
                </a:ext>
              </a:extLst>
            </p:cNvPr>
            <p:cNvSpPr/>
            <p:nvPr/>
          </p:nvSpPr>
          <p:spPr>
            <a:xfrm>
              <a:off x="6279969" y="8801101"/>
              <a:ext cx="1026160" cy="1037590"/>
            </a:xfrm>
            <a:custGeom>
              <a:avLst/>
              <a:gdLst/>
              <a:ahLst/>
              <a:cxnLst/>
              <a:rect l="l" t="t" r="r" b="b"/>
              <a:pathLst>
                <a:path w="1026159" h="1037590">
                  <a:moveTo>
                    <a:pt x="513041" y="0"/>
                  </a:moveTo>
                  <a:lnTo>
                    <a:pt x="466343" y="2119"/>
                  </a:lnTo>
                  <a:lnTo>
                    <a:pt x="420820" y="8357"/>
                  </a:lnTo>
                  <a:lnTo>
                    <a:pt x="376653" y="18528"/>
                  </a:lnTo>
                  <a:lnTo>
                    <a:pt x="334023" y="32451"/>
                  </a:lnTo>
                  <a:lnTo>
                    <a:pt x="293110" y="49942"/>
                  </a:lnTo>
                  <a:lnTo>
                    <a:pt x="254097" y="70818"/>
                  </a:lnTo>
                  <a:lnTo>
                    <a:pt x="217165" y="94897"/>
                  </a:lnTo>
                  <a:lnTo>
                    <a:pt x="182493" y="121994"/>
                  </a:lnTo>
                  <a:lnTo>
                    <a:pt x="150264" y="151926"/>
                  </a:lnTo>
                  <a:lnTo>
                    <a:pt x="120659" y="184512"/>
                  </a:lnTo>
                  <a:lnTo>
                    <a:pt x="93858" y="219567"/>
                  </a:lnTo>
                  <a:lnTo>
                    <a:pt x="70044" y="256908"/>
                  </a:lnTo>
                  <a:lnTo>
                    <a:pt x="49396" y="296353"/>
                  </a:lnTo>
                  <a:lnTo>
                    <a:pt x="32096" y="337718"/>
                  </a:lnTo>
                  <a:lnTo>
                    <a:pt x="18326" y="380820"/>
                  </a:lnTo>
                  <a:lnTo>
                    <a:pt x="8265" y="425476"/>
                  </a:lnTo>
                  <a:lnTo>
                    <a:pt x="2096" y="471503"/>
                  </a:lnTo>
                  <a:lnTo>
                    <a:pt x="0" y="518718"/>
                  </a:lnTo>
                  <a:lnTo>
                    <a:pt x="2096" y="565933"/>
                  </a:lnTo>
                  <a:lnTo>
                    <a:pt x="8265" y="611960"/>
                  </a:lnTo>
                  <a:lnTo>
                    <a:pt x="18326" y="656616"/>
                  </a:lnTo>
                  <a:lnTo>
                    <a:pt x="32096" y="699719"/>
                  </a:lnTo>
                  <a:lnTo>
                    <a:pt x="49396" y="741084"/>
                  </a:lnTo>
                  <a:lnTo>
                    <a:pt x="70044" y="780528"/>
                  </a:lnTo>
                  <a:lnTo>
                    <a:pt x="93858" y="817870"/>
                  </a:lnTo>
                  <a:lnTo>
                    <a:pt x="120659" y="852925"/>
                  </a:lnTo>
                  <a:lnTo>
                    <a:pt x="150264" y="885510"/>
                  </a:lnTo>
                  <a:lnTo>
                    <a:pt x="182493" y="915443"/>
                  </a:lnTo>
                  <a:lnTo>
                    <a:pt x="217165" y="942540"/>
                  </a:lnTo>
                  <a:lnTo>
                    <a:pt x="254097" y="966618"/>
                  </a:lnTo>
                  <a:lnTo>
                    <a:pt x="293110" y="987494"/>
                  </a:lnTo>
                  <a:lnTo>
                    <a:pt x="334023" y="1004985"/>
                  </a:lnTo>
                  <a:lnTo>
                    <a:pt x="376653" y="1018908"/>
                  </a:lnTo>
                  <a:lnTo>
                    <a:pt x="420820" y="1029080"/>
                  </a:lnTo>
                  <a:lnTo>
                    <a:pt x="466343" y="1035317"/>
                  </a:lnTo>
                  <a:lnTo>
                    <a:pt x="513041" y="1037437"/>
                  </a:lnTo>
                  <a:lnTo>
                    <a:pt x="559739" y="1035317"/>
                  </a:lnTo>
                  <a:lnTo>
                    <a:pt x="605263" y="1029080"/>
                  </a:lnTo>
                  <a:lnTo>
                    <a:pt x="649430" y="1018908"/>
                  </a:lnTo>
                  <a:lnTo>
                    <a:pt x="692060" y="1004985"/>
                  </a:lnTo>
                  <a:lnTo>
                    <a:pt x="732972" y="987494"/>
                  </a:lnTo>
                  <a:lnTo>
                    <a:pt x="771985" y="966618"/>
                  </a:lnTo>
                  <a:lnTo>
                    <a:pt x="808918" y="942540"/>
                  </a:lnTo>
                  <a:lnTo>
                    <a:pt x="843590" y="915443"/>
                  </a:lnTo>
                  <a:lnTo>
                    <a:pt x="875818" y="885510"/>
                  </a:lnTo>
                  <a:lnTo>
                    <a:pt x="905424" y="852925"/>
                  </a:lnTo>
                  <a:lnTo>
                    <a:pt x="932224" y="817870"/>
                  </a:lnTo>
                  <a:lnTo>
                    <a:pt x="956039" y="780528"/>
                  </a:lnTo>
                  <a:lnTo>
                    <a:pt x="976687" y="741084"/>
                  </a:lnTo>
                  <a:lnTo>
                    <a:pt x="993987" y="699719"/>
                  </a:lnTo>
                  <a:lnTo>
                    <a:pt x="1007757" y="656616"/>
                  </a:lnTo>
                  <a:lnTo>
                    <a:pt x="1017818" y="611960"/>
                  </a:lnTo>
                  <a:lnTo>
                    <a:pt x="1023987" y="565933"/>
                  </a:lnTo>
                  <a:lnTo>
                    <a:pt x="1026083" y="518718"/>
                  </a:lnTo>
                  <a:lnTo>
                    <a:pt x="1023987" y="471503"/>
                  </a:lnTo>
                  <a:lnTo>
                    <a:pt x="1017818" y="425476"/>
                  </a:lnTo>
                  <a:lnTo>
                    <a:pt x="1007757" y="380820"/>
                  </a:lnTo>
                  <a:lnTo>
                    <a:pt x="993987" y="337718"/>
                  </a:lnTo>
                  <a:lnTo>
                    <a:pt x="976687" y="296353"/>
                  </a:lnTo>
                  <a:lnTo>
                    <a:pt x="956039" y="256908"/>
                  </a:lnTo>
                  <a:lnTo>
                    <a:pt x="932224" y="219567"/>
                  </a:lnTo>
                  <a:lnTo>
                    <a:pt x="905424" y="184512"/>
                  </a:lnTo>
                  <a:lnTo>
                    <a:pt x="875818" y="151926"/>
                  </a:lnTo>
                  <a:lnTo>
                    <a:pt x="843590" y="121994"/>
                  </a:lnTo>
                  <a:lnTo>
                    <a:pt x="808918" y="94897"/>
                  </a:lnTo>
                  <a:lnTo>
                    <a:pt x="771985" y="70818"/>
                  </a:lnTo>
                  <a:lnTo>
                    <a:pt x="732972" y="49942"/>
                  </a:lnTo>
                  <a:lnTo>
                    <a:pt x="692060" y="32451"/>
                  </a:lnTo>
                  <a:lnTo>
                    <a:pt x="649430" y="18528"/>
                  </a:lnTo>
                  <a:lnTo>
                    <a:pt x="605263" y="8357"/>
                  </a:lnTo>
                  <a:lnTo>
                    <a:pt x="559739" y="2119"/>
                  </a:lnTo>
                  <a:lnTo>
                    <a:pt x="513041" y="0"/>
                  </a:lnTo>
                  <a:close/>
                </a:path>
              </a:pathLst>
            </a:custGeom>
            <a:solidFill>
              <a:srgbClr val="FFFFFF"/>
            </a:solidFill>
          </p:spPr>
          <p:txBody>
            <a:bodyPr wrap="square" lIns="0" tIns="0" rIns="0" bIns="0" rtlCol="0"/>
            <a:lstStyle/>
            <a:p>
              <a:endParaRPr/>
            </a:p>
          </p:txBody>
        </p:sp>
        <p:sp>
          <p:nvSpPr>
            <p:cNvPr id="33" name="object 9">
              <a:extLst>
                <a:ext uri="{FF2B5EF4-FFF2-40B4-BE49-F238E27FC236}">
                  <a16:creationId xmlns:a16="http://schemas.microsoft.com/office/drawing/2014/main" id="{4A81E639-4E63-4C21-9E41-322E30DAA9B1}"/>
                </a:ext>
              </a:extLst>
            </p:cNvPr>
            <p:cNvSpPr/>
            <p:nvPr/>
          </p:nvSpPr>
          <p:spPr>
            <a:xfrm>
              <a:off x="6300340" y="8827145"/>
              <a:ext cx="985519" cy="985519"/>
            </a:xfrm>
            <a:custGeom>
              <a:avLst/>
              <a:gdLst/>
              <a:ahLst/>
              <a:cxnLst/>
              <a:rect l="l" t="t" r="r" b="b"/>
              <a:pathLst>
                <a:path w="985520" h="985520">
                  <a:moveTo>
                    <a:pt x="492671" y="0"/>
                  </a:moveTo>
                  <a:lnTo>
                    <a:pt x="445290" y="2259"/>
                  </a:lnTo>
                  <a:lnTo>
                    <a:pt x="399170" y="8899"/>
                  </a:lnTo>
                  <a:lnTo>
                    <a:pt x="354517" y="19712"/>
                  </a:lnTo>
                  <a:lnTo>
                    <a:pt x="311540" y="34489"/>
                  </a:lnTo>
                  <a:lnTo>
                    <a:pt x="270447" y="53022"/>
                  </a:lnTo>
                  <a:lnTo>
                    <a:pt x="231446" y="75104"/>
                  </a:lnTo>
                  <a:lnTo>
                    <a:pt x="194745" y="100525"/>
                  </a:lnTo>
                  <a:lnTo>
                    <a:pt x="160551" y="129079"/>
                  </a:lnTo>
                  <a:lnTo>
                    <a:pt x="129074" y="160556"/>
                  </a:lnTo>
                  <a:lnTo>
                    <a:pt x="100521" y="194750"/>
                  </a:lnTo>
                  <a:lnTo>
                    <a:pt x="75101" y="231451"/>
                  </a:lnTo>
                  <a:lnTo>
                    <a:pt x="53020" y="270452"/>
                  </a:lnTo>
                  <a:lnTo>
                    <a:pt x="34487" y="311545"/>
                  </a:lnTo>
                  <a:lnTo>
                    <a:pt x="19711" y="354521"/>
                  </a:lnTo>
                  <a:lnTo>
                    <a:pt x="8899" y="399173"/>
                  </a:lnTo>
                  <a:lnTo>
                    <a:pt x="2259" y="445292"/>
                  </a:lnTo>
                  <a:lnTo>
                    <a:pt x="0" y="492671"/>
                  </a:lnTo>
                  <a:lnTo>
                    <a:pt x="2259" y="540051"/>
                  </a:lnTo>
                  <a:lnTo>
                    <a:pt x="8899" y="586172"/>
                  </a:lnTo>
                  <a:lnTo>
                    <a:pt x="19711" y="630824"/>
                  </a:lnTo>
                  <a:lnTo>
                    <a:pt x="34487" y="673801"/>
                  </a:lnTo>
                  <a:lnTo>
                    <a:pt x="53020" y="714894"/>
                  </a:lnTo>
                  <a:lnTo>
                    <a:pt x="75101" y="753896"/>
                  </a:lnTo>
                  <a:lnTo>
                    <a:pt x="100521" y="790597"/>
                  </a:lnTo>
                  <a:lnTo>
                    <a:pt x="129074" y="824790"/>
                  </a:lnTo>
                  <a:lnTo>
                    <a:pt x="160551" y="856267"/>
                  </a:lnTo>
                  <a:lnTo>
                    <a:pt x="194745" y="884820"/>
                  </a:lnTo>
                  <a:lnTo>
                    <a:pt x="231446" y="910241"/>
                  </a:lnTo>
                  <a:lnTo>
                    <a:pt x="270447" y="932321"/>
                  </a:lnTo>
                  <a:lnTo>
                    <a:pt x="311540" y="950854"/>
                  </a:lnTo>
                  <a:lnTo>
                    <a:pt x="354517" y="965630"/>
                  </a:lnTo>
                  <a:lnTo>
                    <a:pt x="399170" y="976442"/>
                  </a:lnTo>
                  <a:lnTo>
                    <a:pt x="445290" y="983082"/>
                  </a:lnTo>
                  <a:lnTo>
                    <a:pt x="492671" y="985342"/>
                  </a:lnTo>
                  <a:lnTo>
                    <a:pt x="540049" y="983082"/>
                  </a:lnTo>
                  <a:lnTo>
                    <a:pt x="586168" y="976442"/>
                  </a:lnTo>
                  <a:lnTo>
                    <a:pt x="630820" y="965630"/>
                  </a:lnTo>
                  <a:lnTo>
                    <a:pt x="673796" y="950854"/>
                  </a:lnTo>
                  <a:lnTo>
                    <a:pt x="714889" y="932321"/>
                  </a:lnTo>
                  <a:lnTo>
                    <a:pt x="753890" y="910241"/>
                  </a:lnTo>
                  <a:lnTo>
                    <a:pt x="790591" y="884820"/>
                  </a:lnTo>
                  <a:lnTo>
                    <a:pt x="824785" y="856267"/>
                  </a:lnTo>
                  <a:lnTo>
                    <a:pt x="856262" y="824790"/>
                  </a:lnTo>
                  <a:lnTo>
                    <a:pt x="884816" y="790597"/>
                  </a:lnTo>
                  <a:lnTo>
                    <a:pt x="910238" y="753896"/>
                  </a:lnTo>
                  <a:lnTo>
                    <a:pt x="932319" y="714894"/>
                  </a:lnTo>
                  <a:lnTo>
                    <a:pt x="950852" y="673801"/>
                  </a:lnTo>
                  <a:lnTo>
                    <a:pt x="965629" y="630824"/>
                  </a:lnTo>
                  <a:lnTo>
                    <a:pt x="976442" y="586172"/>
                  </a:lnTo>
                  <a:lnTo>
                    <a:pt x="983082" y="540051"/>
                  </a:lnTo>
                  <a:lnTo>
                    <a:pt x="985342" y="492671"/>
                  </a:lnTo>
                  <a:lnTo>
                    <a:pt x="983082" y="445292"/>
                  </a:lnTo>
                  <a:lnTo>
                    <a:pt x="976442" y="399173"/>
                  </a:lnTo>
                  <a:lnTo>
                    <a:pt x="965629" y="354521"/>
                  </a:lnTo>
                  <a:lnTo>
                    <a:pt x="950852" y="311545"/>
                  </a:lnTo>
                  <a:lnTo>
                    <a:pt x="932319" y="270452"/>
                  </a:lnTo>
                  <a:lnTo>
                    <a:pt x="910238" y="231451"/>
                  </a:lnTo>
                  <a:lnTo>
                    <a:pt x="884816" y="194750"/>
                  </a:lnTo>
                  <a:lnTo>
                    <a:pt x="856262" y="160556"/>
                  </a:lnTo>
                  <a:lnTo>
                    <a:pt x="824785" y="129079"/>
                  </a:lnTo>
                  <a:lnTo>
                    <a:pt x="790591" y="100525"/>
                  </a:lnTo>
                  <a:lnTo>
                    <a:pt x="753890" y="75104"/>
                  </a:lnTo>
                  <a:lnTo>
                    <a:pt x="714889" y="53022"/>
                  </a:lnTo>
                  <a:lnTo>
                    <a:pt x="673796" y="34489"/>
                  </a:lnTo>
                  <a:lnTo>
                    <a:pt x="630820" y="19712"/>
                  </a:lnTo>
                  <a:lnTo>
                    <a:pt x="586168" y="8899"/>
                  </a:lnTo>
                  <a:lnTo>
                    <a:pt x="540049" y="2259"/>
                  </a:lnTo>
                  <a:lnTo>
                    <a:pt x="492671" y="0"/>
                  </a:lnTo>
                  <a:close/>
                </a:path>
              </a:pathLst>
            </a:custGeom>
            <a:solidFill>
              <a:srgbClr val="F4D01C"/>
            </a:solidFill>
          </p:spPr>
          <p:txBody>
            <a:bodyPr wrap="square" lIns="0" tIns="0" rIns="0" bIns="0" rtlCol="0"/>
            <a:lstStyle/>
            <a:p>
              <a:endParaRPr/>
            </a:p>
          </p:txBody>
        </p:sp>
        <p:sp>
          <p:nvSpPr>
            <p:cNvPr id="34" name="object 10">
              <a:extLst>
                <a:ext uri="{FF2B5EF4-FFF2-40B4-BE49-F238E27FC236}">
                  <a16:creationId xmlns:a16="http://schemas.microsoft.com/office/drawing/2014/main" id="{EF7EEFB9-7CB1-4FD7-945B-B415DD12CED2}"/>
                </a:ext>
              </a:extLst>
            </p:cNvPr>
            <p:cNvSpPr/>
            <p:nvPr/>
          </p:nvSpPr>
          <p:spPr>
            <a:xfrm>
              <a:off x="6299311" y="8826115"/>
              <a:ext cx="987425" cy="987425"/>
            </a:xfrm>
            <a:custGeom>
              <a:avLst/>
              <a:gdLst/>
              <a:ahLst/>
              <a:cxnLst/>
              <a:rect l="l" t="t" r="r" b="b"/>
              <a:pathLst>
                <a:path w="987425" h="987425">
                  <a:moveTo>
                    <a:pt x="493699" y="0"/>
                  </a:moveTo>
                  <a:lnTo>
                    <a:pt x="446221" y="2264"/>
                  </a:lnTo>
                  <a:lnTo>
                    <a:pt x="400005" y="8918"/>
                  </a:lnTo>
                  <a:lnTo>
                    <a:pt x="355260" y="19753"/>
                  </a:lnTo>
                  <a:lnTo>
                    <a:pt x="312194" y="34560"/>
                  </a:lnTo>
                  <a:lnTo>
                    <a:pt x="271015" y="53132"/>
                  </a:lnTo>
                  <a:lnTo>
                    <a:pt x="231933" y="75259"/>
                  </a:lnTo>
                  <a:lnTo>
                    <a:pt x="195155" y="100734"/>
                  </a:lnTo>
                  <a:lnTo>
                    <a:pt x="160890" y="129347"/>
                  </a:lnTo>
                  <a:lnTo>
                    <a:pt x="129347" y="160890"/>
                  </a:lnTo>
                  <a:lnTo>
                    <a:pt x="100734" y="195155"/>
                  </a:lnTo>
                  <a:lnTo>
                    <a:pt x="75259" y="231933"/>
                  </a:lnTo>
                  <a:lnTo>
                    <a:pt x="53132" y="271015"/>
                  </a:lnTo>
                  <a:lnTo>
                    <a:pt x="34560" y="312194"/>
                  </a:lnTo>
                  <a:lnTo>
                    <a:pt x="19753" y="355260"/>
                  </a:lnTo>
                  <a:lnTo>
                    <a:pt x="8918" y="400005"/>
                  </a:lnTo>
                  <a:lnTo>
                    <a:pt x="2264" y="446221"/>
                  </a:lnTo>
                  <a:lnTo>
                    <a:pt x="0" y="493699"/>
                  </a:lnTo>
                  <a:lnTo>
                    <a:pt x="2264" y="541177"/>
                  </a:lnTo>
                  <a:lnTo>
                    <a:pt x="8918" y="587393"/>
                  </a:lnTo>
                  <a:lnTo>
                    <a:pt x="19753" y="632139"/>
                  </a:lnTo>
                  <a:lnTo>
                    <a:pt x="34560" y="675205"/>
                  </a:lnTo>
                  <a:lnTo>
                    <a:pt x="53132" y="716383"/>
                  </a:lnTo>
                  <a:lnTo>
                    <a:pt x="75259" y="755466"/>
                  </a:lnTo>
                  <a:lnTo>
                    <a:pt x="100734" y="792244"/>
                  </a:lnTo>
                  <a:lnTo>
                    <a:pt x="129347" y="826509"/>
                  </a:lnTo>
                  <a:lnTo>
                    <a:pt x="160890" y="858052"/>
                  </a:lnTo>
                  <a:lnTo>
                    <a:pt x="195155" y="886665"/>
                  </a:lnTo>
                  <a:lnTo>
                    <a:pt x="231933" y="912139"/>
                  </a:lnTo>
                  <a:lnTo>
                    <a:pt x="271015" y="934267"/>
                  </a:lnTo>
                  <a:lnTo>
                    <a:pt x="312194" y="952838"/>
                  </a:lnTo>
                  <a:lnTo>
                    <a:pt x="355260" y="967646"/>
                  </a:lnTo>
                  <a:lnTo>
                    <a:pt x="400005" y="978481"/>
                  </a:lnTo>
                  <a:lnTo>
                    <a:pt x="446221" y="985135"/>
                  </a:lnTo>
                  <a:lnTo>
                    <a:pt x="493699" y="987399"/>
                  </a:lnTo>
                  <a:lnTo>
                    <a:pt x="536573" y="985354"/>
                  </a:lnTo>
                  <a:lnTo>
                    <a:pt x="493699" y="985354"/>
                  </a:lnTo>
                  <a:lnTo>
                    <a:pt x="446418" y="983099"/>
                  </a:lnTo>
                  <a:lnTo>
                    <a:pt x="400395" y="976473"/>
                  </a:lnTo>
                  <a:lnTo>
                    <a:pt x="355835" y="965683"/>
                  </a:lnTo>
                  <a:lnTo>
                    <a:pt x="312948" y="950936"/>
                  </a:lnTo>
                  <a:lnTo>
                    <a:pt x="271941" y="932441"/>
                  </a:lnTo>
                  <a:lnTo>
                    <a:pt x="233022" y="910406"/>
                  </a:lnTo>
                  <a:lnTo>
                    <a:pt x="196397" y="885036"/>
                  </a:lnTo>
                  <a:lnTo>
                    <a:pt x="162275" y="856542"/>
                  </a:lnTo>
                  <a:lnTo>
                    <a:pt x="130864" y="825129"/>
                  </a:lnTo>
                  <a:lnTo>
                    <a:pt x="102370" y="791006"/>
                  </a:lnTo>
                  <a:lnTo>
                    <a:pt x="77002" y="754381"/>
                  </a:lnTo>
                  <a:lnTo>
                    <a:pt x="54967" y="715460"/>
                  </a:lnTo>
                  <a:lnTo>
                    <a:pt x="36473" y="674452"/>
                  </a:lnTo>
                  <a:lnTo>
                    <a:pt x="21727" y="631564"/>
                  </a:lnTo>
                  <a:lnTo>
                    <a:pt x="10938" y="587004"/>
                  </a:lnTo>
                  <a:lnTo>
                    <a:pt x="4312" y="540980"/>
                  </a:lnTo>
                  <a:lnTo>
                    <a:pt x="2057" y="493699"/>
                  </a:lnTo>
                  <a:lnTo>
                    <a:pt x="4312" y="446418"/>
                  </a:lnTo>
                  <a:lnTo>
                    <a:pt x="10938" y="400395"/>
                  </a:lnTo>
                  <a:lnTo>
                    <a:pt x="21727" y="355835"/>
                  </a:lnTo>
                  <a:lnTo>
                    <a:pt x="36473" y="312948"/>
                  </a:lnTo>
                  <a:lnTo>
                    <a:pt x="54967" y="271941"/>
                  </a:lnTo>
                  <a:lnTo>
                    <a:pt x="77002" y="233022"/>
                  </a:lnTo>
                  <a:lnTo>
                    <a:pt x="102370" y="196397"/>
                  </a:lnTo>
                  <a:lnTo>
                    <a:pt x="130864" y="162275"/>
                  </a:lnTo>
                  <a:lnTo>
                    <a:pt x="162275" y="130864"/>
                  </a:lnTo>
                  <a:lnTo>
                    <a:pt x="196397" y="102370"/>
                  </a:lnTo>
                  <a:lnTo>
                    <a:pt x="233022" y="77002"/>
                  </a:lnTo>
                  <a:lnTo>
                    <a:pt x="271941" y="54967"/>
                  </a:lnTo>
                  <a:lnTo>
                    <a:pt x="312948" y="36473"/>
                  </a:lnTo>
                  <a:lnTo>
                    <a:pt x="355835" y="21727"/>
                  </a:lnTo>
                  <a:lnTo>
                    <a:pt x="400395" y="10938"/>
                  </a:lnTo>
                  <a:lnTo>
                    <a:pt x="446418" y="4312"/>
                  </a:lnTo>
                  <a:lnTo>
                    <a:pt x="493699" y="2057"/>
                  </a:lnTo>
                  <a:lnTo>
                    <a:pt x="536839" y="2057"/>
                  </a:lnTo>
                  <a:lnTo>
                    <a:pt x="493699" y="0"/>
                  </a:lnTo>
                  <a:close/>
                </a:path>
                <a:path w="987425" h="987425">
                  <a:moveTo>
                    <a:pt x="536839" y="2057"/>
                  </a:moveTo>
                  <a:lnTo>
                    <a:pt x="493699" y="2057"/>
                  </a:lnTo>
                  <a:lnTo>
                    <a:pt x="540980" y="4312"/>
                  </a:lnTo>
                  <a:lnTo>
                    <a:pt x="587004" y="10938"/>
                  </a:lnTo>
                  <a:lnTo>
                    <a:pt x="631563" y="21727"/>
                  </a:lnTo>
                  <a:lnTo>
                    <a:pt x="674450" y="36473"/>
                  </a:lnTo>
                  <a:lnTo>
                    <a:pt x="715457" y="54967"/>
                  </a:lnTo>
                  <a:lnTo>
                    <a:pt x="754377" y="77002"/>
                  </a:lnTo>
                  <a:lnTo>
                    <a:pt x="791001" y="102370"/>
                  </a:lnTo>
                  <a:lnTo>
                    <a:pt x="825123" y="130864"/>
                  </a:lnTo>
                  <a:lnTo>
                    <a:pt x="856535" y="162275"/>
                  </a:lnTo>
                  <a:lnTo>
                    <a:pt x="885028" y="196397"/>
                  </a:lnTo>
                  <a:lnTo>
                    <a:pt x="910396" y="233022"/>
                  </a:lnTo>
                  <a:lnTo>
                    <a:pt x="932431" y="271941"/>
                  </a:lnTo>
                  <a:lnTo>
                    <a:pt x="950925" y="312948"/>
                  </a:lnTo>
                  <a:lnTo>
                    <a:pt x="965671" y="355835"/>
                  </a:lnTo>
                  <a:lnTo>
                    <a:pt x="976461" y="400395"/>
                  </a:lnTo>
                  <a:lnTo>
                    <a:pt x="983087" y="446418"/>
                  </a:lnTo>
                  <a:lnTo>
                    <a:pt x="985342" y="493699"/>
                  </a:lnTo>
                  <a:lnTo>
                    <a:pt x="983087" y="540980"/>
                  </a:lnTo>
                  <a:lnTo>
                    <a:pt x="976461" y="587004"/>
                  </a:lnTo>
                  <a:lnTo>
                    <a:pt x="965671" y="631564"/>
                  </a:lnTo>
                  <a:lnTo>
                    <a:pt x="950925" y="674452"/>
                  </a:lnTo>
                  <a:lnTo>
                    <a:pt x="932431" y="715460"/>
                  </a:lnTo>
                  <a:lnTo>
                    <a:pt x="910396" y="754381"/>
                  </a:lnTo>
                  <a:lnTo>
                    <a:pt x="885028" y="791006"/>
                  </a:lnTo>
                  <a:lnTo>
                    <a:pt x="856535" y="825129"/>
                  </a:lnTo>
                  <a:lnTo>
                    <a:pt x="825123" y="856542"/>
                  </a:lnTo>
                  <a:lnTo>
                    <a:pt x="791001" y="885036"/>
                  </a:lnTo>
                  <a:lnTo>
                    <a:pt x="754377" y="910406"/>
                  </a:lnTo>
                  <a:lnTo>
                    <a:pt x="715457" y="932441"/>
                  </a:lnTo>
                  <a:lnTo>
                    <a:pt x="674450" y="950936"/>
                  </a:lnTo>
                  <a:lnTo>
                    <a:pt x="631563" y="965683"/>
                  </a:lnTo>
                  <a:lnTo>
                    <a:pt x="587004" y="976473"/>
                  </a:lnTo>
                  <a:lnTo>
                    <a:pt x="540980" y="983099"/>
                  </a:lnTo>
                  <a:lnTo>
                    <a:pt x="493699" y="985354"/>
                  </a:lnTo>
                  <a:lnTo>
                    <a:pt x="536573" y="985354"/>
                  </a:lnTo>
                  <a:lnTo>
                    <a:pt x="587393" y="978481"/>
                  </a:lnTo>
                  <a:lnTo>
                    <a:pt x="632139" y="967646"/>
                  </a:lnTo>
                  <a:lnTo>
                    <a:pt x="675205" y="952838"/>
                  </a:lnTo>
                  <a:lnTo>
                    <a:pt x="716383" y="934267"/>
                  </a:lnTo>
                  <a:lnTo>
                    <a:pt x="755466" y="912139"/>
                  </a:lnTo>
                  <a:lnTo>
                    <a:pt x="792244" y="886665"/>
                  </a:lnTo>
                  <a:lnTo>
                    <a:pt x="826509" y="858052"/>
                  </a:lnTo>
                  <a:lnTo>
                    <a:pt x="858052" y="826509"/>
                  </a:lnTo>
                  <a:lnTo>
                    <a:pt x="886665" y="792244"/>
                  </a:lnTo>
                  <a:lnTo>
                    <a:pt x="912139" y="755466"/>
                  </a:lnTo>
                  <a:lnTo>
                    <a:pt x="934267" y="716383"/>
                  </a:lnTo>
                  <a:lnTo>
                    <a:pt x="952838" y="675205"/>
                  </a:lnTo>
                  <a:lnTo>
                    <a:pt x="967646" y="632139"/>
                  </a:lnTo>
                  <a:lnTo>
                    <a:pt x="978481" y="587393"/>
                  </a:lnTo>
                  <a:lnTo>
                    <a:pt x="985135" y="541177"/>
                  </a:lnTo>
                  <a:lnTo>
                    <a:pt x="987399" y="493699"/>
                  </a:lnTo>
                  <a:lnTo>
                    <a:pt x="985135" y="446221"/>
                  </a:lnTo>
                  <a:lnTo>
                    <a:pt x="978481" y="400005"/>
                  </a:lnTo>
                  <a:lnTo>
                    <a:pt x="967646" y="355260"/>
                  </a:lnTo>
                  <a:lnTo>
                    <a:pt x="952838" y="312194"/>
                  </a:lnTo>
                  <a:lnTo>
                    <a:pt x="934267" y="271015"/>
                  </a:lnTo>
                  <a:lnTo>
                    <a:pt x="912139" y="231933"/>
                  </a:lnTo>
                  <a:lnTo>
                    <a:pt x="886665" y="195155"/>
                  </a:lnTo>
                  <a:lnTo>
                    <a:pt x="858052" y="160890"/>
                  </a:lnTo>
                  <a:lnTo>
                    <a:pt x="826509" y="129347"/>
                  </a:lnTo>
                  <a:lnTo>
                    <a:pt x="792244" y="100734"/>
                  </a:lnTo>
                  <a:lnTo>
                    <a:pt x="755466" y="75259"/>
                  </a:lnTo>
                  <a:lnTo>
                    <a:pt x="716383" y="53132"/>
                  </a:lnTo>
                  <a:lnTo>
                    <a:pt x="675205" y="34560"/>
                  </a:lnTo>
                  <a:lnTo>
                    <a:pt x="632139" y="19753"/>
                  </a:lnTo>
                  <a:lnTo>
                    <a:pt x="587393" y="8918"/>
                  </a:lnTo>
                  <a:lnTo>
                    <a:pt x="541177" y="2264"/>
                  </a:lnTo>
                  <a:lnTo>
                    <a:pt x="536839" y="2057"/>
                  </a:lnTo>
                  <a:close/>
                </a:path>
              </a:pathLst>
            </a:custGeom>
            <a:solidFill>
              <a:srgbClr val="002B45"/>
            </a:solidFill>
          </p:spPr>
          <p:txBody>
            <a:bodyPr wrap="square" lIns="0" tIns="0" rIns="0" bIns="0" rtlCol="0"/>
            <a:lstStyle/>
            <a:p>
              <a:endParaRPr/>
            </a:p>
          </p:txBody>
        </p:sp>
        <p:sp>
          <p:nvSpPr>
            <p:cNvPr id="35" name="object 11">
              <a:extLst>
                <a:ext uri="{FF2B5EF4-FFF2-40B4-BE49-F238E27FC236}">
                  <a16:creationId xmlns:a16="http://schemas.microsoft.com/office/drawing/2014/main" id="{8CE9552A-45FA-46E0-B8DC-DAFBB9937063}"/>
                </a:ext>
              </a:extLst>
            </p:cNvPr>
            <p:cNvSpPr/>
            <p:nvPr/>
          </p:nvSpPr>
          <p:spPr>
            <a:xfrm>
              <a:off x="6316771" y="8843588"/>
              <a:ext cx="952500" cy="952500"/>
            </a:xfrm>
            <a:custGeom>
              <a:avLst/>
              <a:gdLst/>
              <a:ahLst/>
              <a:cxnLst/>
              <a:rect l="l" t="t" r="r" b="b"/>
              <a:pathLst>
                <a:path w="952500" h="952500">
                  <a:moveTo>
                    <a:pt x="476237" y="0"/>
                  </a:moveTo>
                  <a:lnTo>
                    <a:pt x="428403" y="2354"/>
                  </a:lnTo>
                  <a:lnTo>
                    <a:pt x="381457" y="9396"/>
                  </a:lnTo>
                  <a:lnTo>
                    <a:pt x="335559" y="21093"/>
                  </a:lnTo>
                  <a:lnTo>
                    <a:pt x="290868" y="37414"/>
                  </a:lnTo>
                  <a:lnTo>
                    <a:pt x="249444" y="57332"/>
                  </a:lnTo>
                  <a:lnTo>
                    <a:pt x="210319" y="81043"/>
                  </a:lnTo>
                  <a:lnTo>
                    <a:pt x="173626" y="108457"/>
                  </a:lnTo>
                  <a:lnTo>
                    <a:pt x="139496" y="139484"/>
                  </a:lnTo>
                  <a:lnTo>
                    <a:pt x="108462" y="173621"/>
                  </a:lnTo>
                  <a:lnTo>
                    <a:pt x="81046" y="210318"/>
                  </a:lnTo>
                  <a:lnTo>
                    <a:pt x="57338" y="249444"/>
                  </a:lnTo>
                  <a:lnTo>
                    <a:pt x="37426" y="290868"/>
                  </a:lnTo>
                  <a:lnTo>
                    <a:pt x="21104" y="335553"/>
                  </a:lnTo>
                  <a:lnTo>
                    <a:pt x="9402" y="381452"/>
                  </a:lnTo>
                  <a:lnTo>
                    <a:pt x="2356" y="428401"/>
                  </a:lnTo>
                  <a:lnTo>
                    <a:pt x="0" y="476237"/>
                  </a:lnTo>
                  <a:lnTo>
                    <a:pt x="2356" y="524071"/>
                  </a:lnTo>
                  <a:lnTo>
                    <a:pt x="9402" y="571015"/>
                  </a:lnTo>
                  <a:lnTo>
                    <a:pt x="21104" y="616910"/>
                  </a:lnTo>
                  <a:lnTo>
                    <a:pt x="37426" y="661593"/>
                  </a:lnTo>
                  <a:lnTo>
                    <a:pt x="57338" y="703024"/>
                  </a:lnTo>
                  <a:lnTo>
                    <a:pt x="81046" y="742153"/>
                  </a:lnTo>
                  <a:lnTo>
                    <a:pt x="108462" y="778847"/>
                  </a:lnTo>
                  <a:lnTo>
                    <a:pt x="139496" y="812977"/>
                  </a:lnTo>
                  <a:lnTo>
                    <a:pt x="173626" y="844004"/>
                  </a:lnTo>
                  <a:lnTo>
                    <a:pt x="210319" y="871418"/>
                  </a:lnTo>
                  <a:lnTo>
                    <a:pt x="249444" y="895129"/>
                  </a:lnTo>
                  <a:lnTo>
                    <a:pt x="290868" y="915047"/>
                  </a:lnTo>
                  <a:lnTo>
                    <a:pt x="335559" y="931368"/>
                  </a:lnTo>
                  <a:lnTo>
                    <a:pt x="381457" y="943065"/>
                  </a:lnTo>
                  <a:lnTo>
                    <a:pt x="428403" y="950107"/>
                  </a:lnTo>
                  <a:lnTo>
                    <a:pt x="476237" y="952461"/>
                  </a:lnTo>
                  <a:lnTo>
                    <a:pt x="524073" y="950107"/>
                  </a:lnTo>
                  <a:lnTo>
                    <a:pt x="571022" y="943065"/>
                  </a:lnTo>
                  <a:lnTo>
                    <a:pt x="616920" y="931368"/>
                  </a:lnTo>
                  <a:lnTo>
                    <a:pt x="661606" y="915047"/>
                  </a:lnTo>
                  <a:lnTo>
                    <a:pt x="703030" y="895130"/>
                  </a:lnTo>
                  <a:lnTo>
                    <a:pt x="742156" y="871423"/>
                  </a:lnTo>
                  <a:lnTo>
                    <a:pt x="778853" y="844010"/>
                  </a:lnTo>
                  <a:lnTo>
                    <a:pt x="812990" y="812977"/>
                  </a:lnTo>
                  <a:lnTo>
                    <a:pt x="844017" y="778847"/>
                  </a:lnTo>
                  <a:lnTo>
                    <a:pt x="871429" y="742153"/>
                  </a:lnTo>
                  <a:lnTo>
                    <a:pt x="895136" y="703024"/>
                  </a:lnTo>
                  <a:lnTo>
                    <a:pt x="915047" y="661593"/>
                  </a:lnTo>
                  <a:lnTo>
                    <a:pt x="931375" y="616910"/>
                  </a:lnTo>
                  <a:lnTo>
                    <a:pt x="943076" y="571015"/>
                  </a:lnTo>
                  <a:lnTo>
                    <a:pt x="950119" y="524071"/>
                  </a:lnTo>
                  <a:lnTo>
                    <a:pt x="952474" y="476237"/>
                  </a:lnTo>
                  <a:lnTo>
                    <a:pt x="950119" y="428401"/>
                  </a:lnTo>
                  <a:lnTo>
                    <a:pt x="943076" y="381452"/>
                  </a:lnTo>
                  <a:lnTo>
                    <a:pt x="931375" y="335553"/>
                  </a:lnTo>
                  <a:lnTo>
                    <a:pt x="915047" y="290868"/>
                  </a:lnTo>
                  <a:lnTo>
                    <a:pt x="895136" y="249442"/>
                  </a:lnTo>
                  <a:lnTo>
                    <a:pt x="871429" y="210313"/>
                  </a:lnTo>
                  <a:lnTo>
                    <a:pt x="844017" y="173615"/>
                  </a:lnTo>
                  <a:lnTo>
                    <a:pt x="812990" y="139484"/>
                  </a:lnTo>
                  <a:lnTo>
                    <a:pt x="778853" y="108457"/>
                  </a:lnTo>
                  <a:lnTo>
                    <a:pt x="742156" y="81043"/>
                  </a:lnTo>
                  <a:lnTo>
                    <a:pt x="703030" y="57332"/>
                  </a:lnTo>
                  <a:lnTo>
                    <a:pt x="661606" y="37414"/>
                  </a:lnTo>
                  <a:lnTo>
                    <a:pt x="616920" y="21093"/>
                  </a:lnTo>
                  <a:lnTo>
                    <a:pt x="571022" y="9396"/>
                  </a:lnTo>
                  <a:lnTo>
                    <a:pt x="524073" y="2354"/>
                  </a:lnTo>
                  <a:lnTo>
                    <a:pt x="476237" y="0"/>
                  </a:lnTo>
                  <a:close/>
                </a:path>
              </a:pathLst>
            </a:custGeom>
            <a:solidFill>
              <a:srgbClr val="237AAC"/>
            </a:solidFill>
          </p:spPr>
          <p:txBody>
            <a:bodyPr wrap="square" lIns="0" tIns="0" rIns="0" bIns="0" rtlCol="0"/>
            <a:lstStyle/>
            <a:p>
              <a:endParaRPr/>
            </a:p>
          </p:txBody>
        </p:sp>
        <p:pic>
          <p:nvPicPr>
            <p:cNvPr id="36" name="object 12">
              <a:extLst>
                <a:ext uri="{FF2B5EF4-FFF2-40B4-BE49-F238E27FC236}">
                  <a16:creationId xmlns:a16="http://schemas.microsoft.com/office/drawing/2014/main" id="{DA12E4A9-25E3-492A-9F5F-FA6C1E262DF8}"/>
                </a:ext>
              </a:extLst>
            </p:cNvPr>
            <p:cNvPicPr/>
            <p:nvPr/>
          </p:nvPicPr>
          <p:blipFill>
            <a:blip r:embed="rId16" cstate="print"/>
            <a:stretch>
              <a:fillRect/>
            </a:stretch>
          </p:blipFill>
          <p:spPr>
            <a:xfrm>
              <a:off x="6414942" y="8941755"/>
              <a:ext cx="756132" cy="756132"/>
            </a:xfrm>
            <a:prstGeom prst="rect">
              <a:avLst/>
            </a:prstGeom>
          </p:spPr>
        </p:pic>
        <p:pic>
          <p:nvPicPr>
            <p:cNvPr id="37" name="object 13">
              <a:extLst>
                <a:ext uri="{FF2B5EF4-FFF2-40B4-BE49-F238E27FC236}">
                  <a16:creationId xmlns:a16="http://schemas.microsoft.com/office/drawing/2014/main" id="{06D4D315-A76D-4C68-B54E-7C0501D924A6}"/>
                </a:ext>
              </a:extLst>
            </p:cNvPr>
            <p:cNvPicPr/>
            <p:nvPr/>
          </p:nvPicPr>
          <p:blipFill>
            <a:blip r:embed="rId17" cstate="print"/>
            <a:stretch>
              <a:fillRect/>
            </a:stretch>
          </p:blipFill>
          <p:spPr>
            <a:xfrm>
              <a:off x="6565703" y="9366435"/>
              <a:ext cx="451782" cy="285753"/>
            </a:xfrm>
            <a:prstGeom prst="rect">
              <a:avLst/>
            </a:prstGeom>
          </p:spPr>
        </p:pic>
        <p:sp>
          <p:nvSpPr>
            <p:cNvPr id="38" name="object 14">
              <a:extLst>
                <a:ext uri="{FF2B5EF4-FFF2-40B4-BE49-F238E27FC236}">
                  <a16:creationId xmlns:a16="http://schemas.microsoft.com/office/drawing/2014/main" id="{A8476703-ADA8-4FB1-B947-27FD05EF76D9}"/>
                </a:ext>
              </a:extLst>
            </p:cNvPr>
            <p:cNvSpPr/>
            <p:nvPr/>
          </p:nvSpPr>
          <p:spPr>
            <a:xfrm>
              <a:off x="6414942" y="8941757"/>
              <a:ext cx="756285" cy="756285"/>
            </a:xfrm>
            <a:custGeom>
              <a:avLst/>
              <a:gdLst/>
              <a:ahLst/>
              <a:cxnLst/>
              <a:rect l="l" t="t" r="r" b="b"/>
              <a:pathLst>
                <a:path w="756284" h="756284">
                  <a:moveTo>
                    <a:pt x="378066" y="0"/>
                  </a:moveTo>
                  <a:lnTo>
                    <a:pt x="330642" y="2945"/>
                  </a:lnTo>
                  <a:lnTo>
                    <a:pt x="284976" y="11546"/>
                  </a:lnTo>
                  <a:lnTo>
                    <a:pt x="241422" y="25448"/>
                  </a:lnTo>
                  <a:lnTo>
                    <a:pt x="200335" y="44296"/>
                  </a:lnTo>
                  <a:lnTo>
                    <a:pt x="162068" y="67736"/>
                  </a:lnTo>
                  <a:lnTo>
                    <a:pt x="126977" y="95415"/>
                  </a:lnTo>
                  <a:lnTo>
                    <a:pt x="95415" y="126977"/>
                  </a:lnTo>
                  <a:lnTo>
                    <a:pt x="67736" y="162068"/>
                  </a:lnTo>
                  <a:lnTo>
                    <a:pt x="44296" y="200335"/>
                  </a:lnTo>
                  <a:lnTo>
                    <a:pt x="25448" y="241422"/>
                  </a:lnTo>
                  <a:lnTo>
                    <a:pt x="11546" y="284976"/>
                  </a:lnTo>
                  <a:lnTo>
                    <a:pt x="2945" y="330642"/>
                  </a:lnTo>
                  <a:lnTo>
                    <a:pt x="0" y="378066"/>
                  </a:lnTo>
                  <a:lnTo>
                    <a:pt x="2945" y="425490"/>
                  </a:lnTo>
                  <a:lnTo>
                    <a:pt x="11546" y="471156"/>
                  </a:lnTo>
                  <a:lnTo>
                    <a:pt x="25448" y="514710"/>
                  </a:lnTo>
                  <a:lnTo>
                    <a:pt x="44296" y="555797"/>
                  </a:lnTo>
                  <a:lnTo>
                    <a:pt x="67736" y="594063"/>
                  </a:lnTo>
                  <a:lnTo>
                    <a:pt x="95415" y="629155"/>
                  </a:lnTo>
                  <a:lnTo>
                    <a:pt x="126977" y="660717"/>
                  </a:lnTo>
                  <a:lnTo>
                    <a:pt x="162068" y="688395"/>
                  </a:lnTo>
                  <a:lnTo>
                    <a:pt x="200335" y="711836"/>
                  </a:lnTo>
                  <a:lnTo>
                    <a:pt x="241422" y="730684"/>
                  </a:lnTo>
                  <a:lnTo>
                    <a:pt x="284976" y="744586"/>
                  </a:lnTo>
                  <a:lnTo>
                    <a:pt x="330642" y="753186"/>
                  </a:lnTo>
                  <a:lnTo>
                    <a:pt x="378066" y="756132"/>
                  </a:lnTo>
                  <a:lnTo>
                    <a:pt x="425490" y="753186"/>
                  </a:lnTo>
                  <a:lnTo>
                    <a:pt x="462243" y="746264"/>
                  </a:lnTo>
                  <a:lnTo>
                    <a:pt x="378066" y="746264"/>
                  </a:lnTo>
                  <a:lnTo>
                    <a:pt x="341085" y="744444"/>
                  </a:lnTo>
                  <a:lnTo>
                    <a:pt x="269299" y="729955"/>
                  </a:lnTo>
                  <a:lnTo>
                    <a:pt x="202719" y="701938"/>
                  </a:lnTo>
                  <a:lnTo>
                    <a:pt x="144094" y="662412"/>
                  </a:lnTo>
                  <a:lnTo>
                    <a:pt x="93719" y="612032"/>
                  </a:lnTo>
                  <a:lnTo>
                    <a:pt x="54195" y="553412"/>
                  </a:lnTo>
                  <a:lnTo>
                    <a:pt x="26177" y="486833"/>
                  </a:lnTo>
                  <a:lnTo>
                    <a:pt x="11687" y="415047"/>
                  </a:lnTo>
                  <a:lnTo>
                    <a:pt x="9867" y="378066"/>
                  </a:lnTo>
                  <a:lnTo>
                    <a:pt x="11687" y="341085"/>
                  </a:lnTo>
                  <a:lnTo>
                    <a:pt x="26177" y="269299"/>
                  </a:lnTo>
                  <a:lnTo>
                    <a:pt x="54195" y="202719"/>
                  </a:lnTo>
                  <a:lnTo>
                    <a:pt x="93719" y="144094"/>
                  </a:lnTo>
                  <a:lnTo>
                    <a:pt x="144094" y="93714"/>
                  </a:lnTo>
                  <a:lnTo>
                    <a:pt x="202719" y="54193"/>
                  </a:lnTo>
                  <a:lnTo>
                    <a:pt x="269299" y="26175"/>
                  </a:lnTo>
                  <a:lnTo>
                    <a:pt x="341085" y="11677"/>
                  </a:lnTo>
                  <a:lnTo>
                    <a:pt x="378066" y="9855"/>
                  </a:lnTo>
                  <a:lnTo>
                    <a:pt x="462176" y="9855"/>
                  </a:lnTo>
                  <a:lnTo>
                    <a:pt x="425490" y="2945"/>
                  </a:lnTo>
                  <a:lnTo>
                    <a:pt x="378066" y="0"/>
                  </a:lnTo>
                  <a:close/>
                </a:path>
                <a:path w="756284" h="756284">
                  <a:moveTo>
                    <a:pt x="462176" y="9855"/>
                  </a:moveTo>
                  <a:lnTo>
                    <a:pt x="378066" y="9855"/>
                  </a:lnTo>
                  <a:lnTo>
                    <a:pt x="415047" y="11677"/>
                  </a:lnTo>
                  <a:lnTo>
                    <a:pt x="451345" y="17125"/>
                  </a:lnTo>
                  <a:lnTo>
                    <a:pt x="521385" y="38798"/>
                  </a:lnTo>
                  <a:lnTo>
                    <a:pt x="583665" y="72521"/>
                  </a:lnTo>
                  <a:lnTo>
                    <a:pt x="638429" y="117703"/>
                  </a:lnTo>
                  <a:lnTo>
                    <a:pt x="683610" y="172467"/>
                  </a:lnTo>
                  <a:lnTo>
                    <a:pt x="717334" y="234746"/>
                  </a:lnTo>
                  <a:lnTo>
                    <a:pt x="739006" y="304787"/>
                  </a:lnTo>
                  <a:lnTo>
                    <a:pt x="746277" y="378066"/>
                  </a:lnTo>
                  <a:lnTo>
                    <a:pt x="744455" y="415047"/>
                  </a:lnTo>
                  <a:lnTo>
                    <a:pt x="729957" y="486833"/>
                  </a:lnTo>
                  <a:lnTo>
                    <a:pt x="701938" y="553412"/>
                  </a:lnTo>
                  <a:lnTo>
                    <a:pt x="662418" y="612032"/>
                  </a:lnTo>
                  <a:lnTo>
                    <a:pt x="612038" y="662412"/>
                  </a:lnTo>
                  <a:lnTo>
                    <a:pt x="553413" y="701938"/>
                  </a:lnTo>
                  <a:lnTo>
                    <a:pt x="486833" y="729955"/>
                  </a:lnTo>
                  <a:lnTo>
                    <a:pt x="415047" y="744444"/>
                  </a:lnTo>
                  <a:lnTo>
                    <a:pt x="378066" y="746264"/>
                  </a:lnTo>
                  <a:lnTo>
                    <a:pt x="462243" y="746264"/>
                  </a:lnTo>
                  <a:lnTo>
                    <a:pt x="514710" y="730684"/>
                  </a:lnTo>
                  <a:lnTo>
                    <a:pt x="555797" y="711836"/>
                  </a:lnTo>
                  <a:lnTo>
                    <a:pt x="594063" y="688395"/>
                  </a:lnTo>
                  <a:lnTo>
                    <a:pt x="629155" y="660717"/>
                  </a:lnTo>
                  <a:lnTo>
                    <a:pt x="660717" y="629155"/>
                  </a:lnTo>
                  <a:lnTo>
                    <a:pt x="688395" y="594063"/>
                  </a:lnTo>
                  <a:lnTo>
                    <a:pt x="711836" y="555797"/>
                  </a:lnTo>
                  <a:lnTo>
                    <a:pt x="730684" y="514710"/>
                  </a:lnTo>
                  <a:lnTo>
                    <a:pt x="744586" y="471156"/>
                  </a:lnTo>
                  <a:lnTo>
                    <a:pt x="753186" y="425490"/>
                  </a:lnTo>
                  <a:lnTo>
                    <a:pt x="756132" y="378066"/>
                  </a:lnTo>
                  <a:lnTo>
                    <a:pt x="753186" y="330642"/>
                  </a:lnTo>
                  <a:lnTo>
                    <a:pt x="744586" y="284976"/>
                  </a:lnTo>
                  <a:lnTo>
                    <a:pt x="730684" y="241422"/>
                  </a:lnTo>
                  <a:lnTo>
                    <a:pt x="711836" y="200335"/>
                  </a:lnTo>
                  <a:lnTo>
                    <a:pt x="688395" y="162068"/>
                  </a:lnTo>
                  <a:lnTo>
                    <a:pt x="660717" y="126977"/>
                  </a:lnTo>
                  <a:lnTo>
                    <a:pt x="629155" y="95415"/>
                  </a:lnTo>
                  <a:lnTo>
                    <a:pt x="594063" y="67736"/>
                  </a:lnTo>
                  <a:lnTo>
                    <a:pt x="555797" y="44296"/>
                  </a:lnTo>
                  <a:lnTo>
                    <a:pt x="514710" y="25448"/>
                  </a:lnTo>
                  <a:lnTo>
                    <a:pt x="471156" y="11546"/>
                  </a:lnTo>
                  <a:lnTo>
                    <a:pt x="462176" y="9855"/>
                  </a:lnTo>
                  <a:close/>
                </a:path>
              </a:pathLst>
            </a:custGeom>
            <a:solidFill>
              <a:srgbClr val="F4D01C"/>
            </a:solidFill>
          </p:spPr>
          <p:txBody>
            <a:bodyPr wrap="square" lIns="0" tIns="0" rIns="0" bIns="0" rtlCol="0"/>
            <a:lstStyle/>
            <a:p>
              <a:endParaRPr/>
            </a:p>
          </p:txBody>
        </p:sp>
        <p:pic>
          <p:nvPicPr>
            <p:cNvPr id="39" name="object 15">
              <a:extLst>
                <a:ext uri="{FF2B5EF4-FFF2-40B4-BE49-F238E27FC236}">
                  <a16:creationId xmlns:a16="http://schemas.microsoft.com/office/drawing/2014/main" id="{6F3FDD94-0FE7-4F14-8112-E60D0C50DF6D}"/>
                </a:ext>
              </a:extLst>
            </p:cNvPr>
            <p:cNvPicPr/>
            <p:nvPr/>
          </p:nvPicPr>
          <p:blipFill>
            <a:blip r:embed="rId18" cstate="print"/>
            <a:stretch>
              <a:fillRect/>
            </a:stretch>
          </p:blipFill>
          <p:spPr>
            <a:xfrm>
              <a:off x="6398048" y="9514836"/>
              <a:ext cx="335015" cy="253978"/>
            </a:xfrm>
            <a:prstGeom prst="rect">
              <a:avLst/>
            </a:prstGeom>
          </p:spPr>
        </p:pic>
        <p:sp>
          <p:nvSpPr>
            <p:cNvPr id="40" name="object 16">
              <a:extLst>
                <a:ext uri="{FF2B5EF4-FFF2-40B4-BE49-F238E27FC236}">
                  <a16:creationId xmlns:a16="http://schemas.microsoft.com/office/drawing/2014/main" id="{2907D530-F051-4BFD-AB5C-B0641DF9C7F5}"/>
                </a:ext>
              </a:extLst>
            </p:cNvPr>
            <p:cNvSpPr/>
            <p:nvPr/>
          </p:nvSpPr>
          <p:spPr>
            <a:xfrm>
              <a:off x="6338329" y="8865882"/>
              <a:ext cx="909319" cy="904240"/>
            </a:xfrm>
            <a:custGeom>
              <a:avLst/>
              <a:gdLst/>
              <a:ahLst/>
              <a:cxnLst/>
              <a:rect l="l" t="t" r="r" b="b"/>
              <a:pathLst>
                <a:path w="909320" h="904240">
                  <a:moveTo>
                    <a:pt x="55702" y="479564"/>
                  </a:moveTo>
                  <a:lnTo>
                    <a:pt x="36398" y="452120"/>
                  </a:lnTo>
                  <a:lnTo>
                    <a:pt x="9436" y="453402"/>
                  </a:lnTo>
                  <a:lnTo>
                    <a:pt x="7327" y="452996"/>
                  </a:lnTo>
                  <a:lnTo>
                    <a:pt x="4953" y="451078"/>
                  </a:lnTo>
                  <a:lnTo>
                    <a:pt x="4178" y="449300"/>
                  </a:lnTo>
                  <a:lnTo>
                    <a:pt x="3810" y="446709"/>
                  </a:lnTo>
                  <a:lnTo>
                    <a:pt x="0" y="446887"/>
                  </a:lnTo>
                  <a:lnTo>
                    <a:pt x="927" y="466356"/>
                  </a:lnTo>
                  <a:lnTo>
                    <a:pt x="4737" y="466166"/>
                  </a:lnTo>
                  <a:lnTo>
                    <a:pt x="4584" y="462965"/>
                  </a:lnTo>
                  <a:lnTo>
                    <a:pt x="5092" y="461035"/>
                  </a:lnTo>
                  <a:lnTo>
                    <a:pt x="7327" y="458724"/>
                  </a:lnTo>
                  <a:lnTo>
                    <a:pt x="9486" y="458089"/>
                  </a:lnTo>
                  <a:lnTo>
                    <a:pt x="36245" y="456806"/>
                  </a:lnTo>
                  <a:lnTo>
                    <a:pt x="39395" y="456920"/>
                  </a:lnTo>
                  <a:lnTo>
                    <a:pt x="49606" y="473265"/>
                  </a:lnTo>
                  <a:lnTo>
                    <a:pt x="48653" y="476465"/>
                  </a:lnTo>
                  <a:lnTo>
                    <a:pt x="44424" y="480618"/>
                  </a:lnTo>
                  <a:lnTo>
                    <a:pt x="40932" y="481774"/>
                  </a:lnTo>
                  <a:lnTo>
                    <a:pt x="7848" y="483349"/>
                  </a:lnTo>
                  <a:lnTo>
                    <a:pt x="6794" y="483146"/>
                  </a:lnTo>
                  <a:lnTo>
                    <a:pt x="5753" y="482206"/>
                  </a:lnTo>
                  <a:lnTo>
                    <a:pt x="5461" y="481253"/>
                  </a:lnTo>
                  <a:lnTo>
                    <a:pt x="5219" y="476300"/>
                  </a:lnTo>
                  <a:lnTo>
                    <a:pt x="1409" y="476478"/>
                  </a:lnTo>
                  <a:lnTo>
                    <a:pt x="2692" y="503440"/>
                  </a:lnTo>
                  <a:lnTo>
                    <a:pt x="6502" y="503250"/>
                  </a:lnTo>
                  <a:lnTo>
                    <a:pt x="6261" y="498233"/>
                  </a:lnTo>
                  <a:lnTo>
                    <a:pt x="6477" y="497255"/>
                  </a:lnTo>
                  <a:lnTo>
                    <a:pt x="7416" y="496227"/>
                  </a:lnTo>
                  <a:lnTo>
                    <a:pt x="8445" y="495922"/>
                  </a:lnTo>
                  <a:lnTo>
                    <a:pt x="44538" y="494207"/>
                  </a:lnTo>
                  <a:lnTo>
                    <a:pt x="48856" y="492226"/>
                  </a:lnTo>
                  <a:lnTo>
                    <a:pt x="54457" y="484873"/>
                  </a:lnTo>
                  <a:lnTo>
                    <a:pt x="55702" y="479564"/>
                  </a:lnTo>
                  <a:close/>
                </a:path>
                <a:path w="909320" h="904240">
                  <a:moveTo>
                    <a:pt x="58280" y="393877"/>
                  </a:moveTo>
                  <a:lnTo>
                    <a:pt x="14516" y="389597"/>
                  </a:lnTo>
                  <a:lnTo>
                    <a:pt x="12141" y="388848"/>
                  </a:lnTo>
                  <a:lnTo>
                    <a:pt x="9931" y="386626"/>
                  </a:lnTo>
                  <a:lnTo>
                    <a:pt x="9436" y="384632"/>
                  </a:lnTo>
                  <a:lnTo>
                    <a:pt x="9575" y="381774"/>
                  </a:lnTo>
                  <a:lnTo>
                    <a:pt x="5778" y="381393"/>
                  </a:lnTo>
                  <a:lnTo>
                    <a:pt x="3746" y="402158"/>
                  </a:lnTo>
                  <a:lnTo>
                    <a:pt x="7543" y="402501"/>
                  </a:lnTo>
                  <a:lnTo>
                    <a:pt x="7886" y="399224"/>
                  </a:lnTo>
                  <a:lnTo>
                    <a:pt x="8724" y="397065"/>
                  </a:lnTo>
                  <a:lnTo>
                    <a:pt x="11366" y="395008"/>
                  </a:lnTo>
                  <a:lnTo>
                    <a:pt x="13906" y="394677"/>
                  </a:lnTo>
                  <a:lnTo>
                    <a:pt x="37299" y="396963"/>
                  </a:lnTo>
                  <a:lnTo>
                    <a:pt x="1930" y="420624"/>
                  </a:lnTo>
                  <a:lnTo>
                    <a:pt x="190" y="438391"/>
                  </a:lnTo>
                  <a:lnTo>
                    <a:pt x="4000" y="438772"/>
                  </a:lnTo>
                  <a:lnTo>
                    <a:pt x="4178" y="436854"/>
                  </a:lnTo>
                  <a:lnTo>
                    <a:pt x="4432" y="435927"/>
                  </a:lnTo>
                  <a:lnTo>
                    <a:pt x="5194" y="434492"/>
                  </a:lnTo>
                  <a:lnTo>
                    <a:pt x="5969" y="433717"/>
                  </a:lnTo>
                  <a:lnTo>
                    <a:pt x="8699" y="431685"/>
                  </a:lnTo>
                  <a:lnTo>
                    <a:pt x="43840" y="435114"/>
                  </a:lnTo>
                  <a:lnTo>
                    <a:pt x="46177" y="435876"/>
                  </a:lnTo>
                  <a:lnTo>
                    <a:pt x="48387" y="438200"/>
                  </a:lnTo>
                  <a:lnTo>
                    <a:pt x="48933" y="440245"/>
                  </a:lnTo>
                  <a:lnTo>
                    <a:pt x="48945" y="443166"/>
                  </a:lnTo>
                  <a:lnTo>
                    <a:pt x="52705" y="443534"/>
                  </a:lnTo>
                  <a:lnTo>
                    <a:pt x="54686" y="423291"/>
                  </a:lnTo>
                  <a:lnTo>
                    <a:pt x="50927" y="422922"/>
                  </a:lnTo>
                  <a:lnTo>
                    <a:pt x="50520" y="426059"/>
                  </a:lnTo>
                  <a:lnTo>
                    <a:pt x="49631" y="428142"/>
                  </a:lnTo>
                  <a:lnTo>
                    <a:pt x="46875" y="430212"/>
                  </a:lnTo>
                  <a:lnTo>
                    <a:pt x="44361" y="430542"/>
                  </a:lnTo>
                  <a:lnTo>
                    <a:pt x="14046" y="427583"/>
                  </a:lnTo>
                  <a:lnTo>
                    <a:pt x="57848" y="398322"/>
                  </a:lnTo>
                  <a:lnTo>
                    <a:pt x="58280" y="393877"/>
                  </a:lnTo>
                  <a:close/>
                </a:path>
                <a:path w="909320" h="904240">
                  <a:moveTo>
                    <a:pt x="62890" y="537019"/>
                  </a:moveTo>
                  <a:lnTo>
                    <a:pt x="58978" y="520712"/>
                  </a:lnTo>
                  <a:lnTo>
                    <a:pt x="58978" y="534403"/>
                  </a:lnTo>
                  <a:lnTo>
                    <a:pt x="57683" y="537870"/>
                  </a:lnTo>
                  <a:lnTo>
                    <a:pt x="50901" y="543369"/>
                  </a:lnTo>
                  <a:lnTo>
                    <a:pt x="45262" y="545503"/>
                  </a:lnTo>
                  <a:lnTo>
                    <a:pt x="29578" y="548538"/>
                  </a:lnTo>
                  <a:lnTo>
                    <a:pt x="23571" y="548652"/>
                  </a:lnTo>
                  <a:lnTo>
                    <a:pt x="15151" y="546074"/>
                  </a:lnTo>
                  <a:lnTo>
                    <a:pt x="12636" y="543344"/>
                  </a:lnTo>
                  <a:lnTo>
                    <a:pt x="11023" y="535000"/>
                  </a:lnTo>
                  <a:lnTo>
                    <a:pt x="12319" y="531520"/>
                  </a:lnTo>
                  <a:lnTo>
                    <a:pt x="19113" y="525995"/>
                  </a:lnTo>
                  <a:lnTo>
                    <a:pt x="24752" y="523849"/>
                  </a:lnTo>
                  <a:lnTo>
                    <a:pt x="40398" y="520827"/>
                  </a:lnTo>
                  <a:lnTo>
                    <a:pt x="46393" y="520725"/>
                  </a:lnTo>
                  <a:lnTo>
                    <a:pt x="54851" y="523341"/>
                  </a:lnTo>
                  <a:lnTo>
                    <a:pt x="57365" y="526072"/>
                  </a:lnTo>
                  <a:lnTo>
                    <a:pt x="58978" y="534403"/>
                  </a:lnTo>
                  <a:lnTo>
                    <a:pt x="58978" y="520712"/>
                  </a:lnTo>
                  <a:lnTo>
                    <a:pt x="37465" y="507504"/>
                  </a:lnTo>
                  <a:lnTo>
                    <a:pt x="33896" y="507631"/>
                  </a:lnTo>
                  <a:lnTo>
                    <a:pt x="7010" y="535838"/>
                  </a:lnTo>
                  <a:lnTo>
                    <a:pt x="8572" y="543953"/>
                  </a:lnTo>
                  <a:lnTo>
                    <a:pt x="32550" y="561759"/>
                  </a:lnTo>
                  <a:lnTo>
                    <a:pt x="36233" y="561670"/>
                  </a:lnTo>
                  <a:lnTo>
                    <a:pt x="57569" y="550240"/>
                  </a:lnTo>
                  <a:lnTo>
                    <a:pt x="58737" y="548652"/>
                  </a:lnTo>
                  <a:lnTo>
                    <a:pt x="59893" y="547090"/>
                  </a:lnTo>
                  <a:lnTo>
                    <a:pt x="61417" y="543814"/>
                  </a:lnTo>
                  <a:lnTo>
                    <a:pt x="62890" y="537019"/>
                  </a:lnTo>
                  <a:close/>
                </a:path>
                <a:path w="909320" h="904240">
                  <a:moveTo>
                    <a:pt x="67449" y="348818"/>
                  </a:moveTo>
                  <a:lnTo>
                    <a:pt x="63665" y="347916"/>
                  </a:lnTo>
                  <a:lnTo>
                    <a:pt x="62547" y="352679"/>
                  </a:lnTo>
                  <a:lnTo>
                    <a:pt x="62090" y="353555"/>
                  </a:lnTo>
                  <a:lnTo>
                    <a:pt x="60934" y="354279"/>
                  </a:lnTo>
                  <a:lnTo>
                    <a:pt x="59893" y="354279"/>
                  </a:lnTo>
                  <a:lnTo>
                    <a:pt x="20027" y="344830"/>
                  </a:lnTo>
                  <a:lnTo>
                    <a:pt x="19126" y="344385"/>
                  </a:lnTo>
                  <a:lnTo>
                    <a:pt x="18351" y="343306"/>
                  </a:lnTo>
                  <a:lnTo>
                    <a:pt x="18300" y="342430"/>
                  </a:lnTo>
                  <a:lnTo>
                    <a:pt x="19265" y="338391"/>
                  </a:lnTo>
                  <a:lnTo>
                    <a:pt x="21247" y="336321"/>
                  </a:lnTo>
                  <a:lnTo>
                    <a:pt x="27863" y="333692"/>
                  </a:lnTo>
                  <a:lnTo>
                    <a:pt x="32080" y="333311"/>
                  </a:lnTo>
                  <a:lnTo>
                    <a:pt x="37198" y="333857"/>
                  </a:lnTo>
                  <a:lnTo>
                    <a:pt x="37998" y="330454"/>
                  </a:lnTo>
                  <a:lnTo>
                    <a:pt x="18402" y="326986"/>
                  </a:lnTo>
                  <a:lnTo>
                    <a:pt x="7632" y="372440"/>
                  </a:lnTo>
                  <a:lnTo>
                    <a:pt x="26708" y="378104"/>
                  </a:lnTo>
                  <a:lnTo>
                    <a:pt x="27533" y="374662"/>
                  </a:lnTo>
                  <a:lnTo>
                    <a:pt x="22707" y="372833"/>
                  </a:lnTo>
                  <a:lnTo>
                    <a:pt x="19113" y="370586"/>
                  </a:lnTo>
                  <a:lnTo>
                    <a:pt x="14389" y="365277"/>
                  </a:lnTo>
                  <a:lnTo>
                    <a:pt x="13538" y="362534"/>
                  </a:lnTo>
                  <a:lnTo>
                    <a:pt x="14490" y="358508"/>
                  </a:lnTo>
                  <a:lnTo>
                    <a:pt x="14922" y="357771"/>
                  </a:lnTo>
                  <a:lnTo>
                    <a:pt x="16065" y="357162"/>
                  </a:lnTo>
                  <a:lnTo>
                    <a:pt x="17081" y="357187"/>
                  </a:lnTo>
                  <a:lnTo>
                    <a:pt x="56984" y="366636"/>
                  </a:lnTo>
                  <a:lnTo>
                    <a:pt x="57937" y="367106"/>
                  </a:lnTo>
                  <a:lnTo>
                    <a:pt x="58623" y="368236"/>
                  </a:lnTo>
                  <a:lnTo>
                    <a:pt x="58623" y="369201"/>
                  </a:lnTo>
                  <a:lnTo>
                    <a:pt x="57480" y="374040"/>
                  </a:lnTo>
                  <a:lnTo>
                    <a:pt x="61264" y="374942"/>
                  </a:lnTo>
                  <a:lnTo>
                    <a:pt x="67449" y="348818"/>
                  </a:lnTo>
                  <a:close/>
                </a:path>
                <a:path w="909320" h="904240">
                  <a:moveTo>
                    <a:pt x="77685" y="593064"/>
                  </a:moveTo>
                  <a:lnTo>
                    <a:pt x="56908" y="565861"/>
                  </a:lnTo>
                  <a:lnTo>
                    <a:pt x="50584" y="566699"/>
                  </a:lnTo>
                  <a:lnTo>
                    <a:pt x="50571" y="570763"/>
                  </a:lnTo>
                  <a:lnTo>
                    <a:pt x="55829" y="570357"/>
                  </a:lnTo>
                  <a:lnTo>
                    <a:pt x="60185" y="571030"/>
                  </a:lnTo>
                  <a:lnTo>
                    <a:pt x="67056" y="574548"/>
                  </a:lnTo>
                  <a:lnTo>
                    <a:pt x="69418" y="577291"/>
                  </a:lnTo>
                  <a:lnTo>
                    <a:pt x="72339" y="585901"/>
                  </a:lnTo>
                  <a:lnTo>
                    <a:pt x="71831" y="589953"/>
                  </a:lnTo>
                  <a:lnTo>
                    <a:pt x="66484" y="596455"/>
                  </a:lnTo>
                  <a:lnTo>
                    <a:pt x="61175" y="599427"/>
                  </a:lnTo>
                  <a:lnTo>
                    <a:pt x="45466" y="604786"/>
                  </a:lnTo>
                  <a:lnTo>
                    <a:pt x="39484" y="605688"/>
                  </a:lnTo>
                  <a:lnTo>
                    <a:pt x="31140" y="604050"/>
                  </a:lnTo>
                  <a:lnTo>
                    <a:pt x="28308" y="601446"/>
                  </a:lnTo>
                  <a:lnTo>
                    <a:pt x="25539" y="593318"/>
                  </a:lnTo>
                  <a:lnTo>
                    <a:pt x="25908" y="589648"/>
                  </a:lnTo>
                  <a:lnTo>
                    <a:pt x="29895" y="582409"/>
                  </a:lnTo>
                  <a:lnTo>
                    <a:pt x="33477" y="578916"/>
                  </a:lnTo>
                  <a:lnTo>
                    <a:pt x="38646" y="575551"/>
                  </a:lnTo>
                  <a:lnTo>
                    <a:pt x="37211" y="572236"/>
                  </a:lnTo>
                  <a:lnTo>
                    <a:pt x="17399" y="580047"/>
                  </a:lnTo>
                  <a:lnTo>
                    <a:pt x="18364" y="582853"/>
                  </a:lnTo>
                  <a:lnTo>
                    <a:pt x="23215" y="585381"/>
                  </a:lnTo>
                  <a:lnTo>
                    <a:pt x="22504" y="587590"/>
                  </a:lnTo>
                  <a:lnTo>
                    <a:pt x="22199" y="589838"/>
                  </a:lnTo>
                  <a:lnTo>
                    <a:pt x="22339" y="594385"/>
                  </a:lnTo>
                  <a:lnTo>
                    <a:pt x="22783" y="596734"/>
                  </a:lnTo>
                  <a:lnTo>
                    <a:pt x="51282" y="617143"/>
                  </a:lnTo>
                  <a:lnTo>
                    <a:pt x="54737" y="616572"/>
                  </a:lnTo>
                  <a:lnTo>
                    <a:pt x="77254" y="595757"/>
                  </a:lnTo>
                  <a:lnTo>
                    <a:pt x="77685" y="593064"/>
                  </a:lnTo>
                  <a:close/>
                </a:path>
                <a:path w="909320" h="904240">
                  <a:moveTo>
                    <a:pt x="87210" y="291896"/>
                  </a:moveTo>
                  <a:lnTo>
                    <a:pt x="69011" y="284048"/>
                  </a:lnTo>
                  <a:lnTo>
                    <a:pt x="67500" y="287248"/>
                  </a:lnTo>
                  <a:lnTo>
                    <a:pt x="72618" y="290664"/>
                  </a:lnTo>
                  <a:lnTo>
                    <a:pt x="75806" y="294195"/>
                  </a:lnTo>
                  <a:lnTo>
                    <a:pt x="78308" y="301523"/>
                  </a:lnTo>
                  <a:lnTo>
                    <a:pt x="77876" y="306171"/>
                  </a:lnTo>
                  <a:lnTo>
                    <a:pt x="74917" y="314020"/>
                  </a:lnTo>
                  <a:lnTo>
                    <a:pt x="74142" y="315341"/>
                  </a:lnTo>
                  <a:lnTo>
                    <a:pt x="72758" y="316115"/>
                  </a:lnTo>
                  <a:lnTo>
                    <a:pt x="71653" y="316026"/>
                  </a:lnTo>
                  <a:lnTo>
                    <a:pt x="53657" y="309245"/>
                  </a:lnTo>
                  <a:lnTo>
                    <a:pt x="55092" y="305435"/>
                  </a:lnTo>
                  <a:lnTo>
                    <a:pt x="56603" y="303568"/>
                  </a:lnTo>
                  <a:lnTo>
                    <a:pt x="60490" y="301802"/>
                  </a:lnTo>
                  <a:lnTo>
                    <a:pt x="63309" y="301726"/>
                  </a:lnTo>
                  <a:lnTo>
                    <a:pt x="67005" y="302437"/>
                  </a:lnTo>
                  <a:lnTo>
                    <a:pt x="68249" y="299148"/>
                  </a:lnTo>
                  <a:lnTo>
                    <a:pt x="45618" y="290626"/>
                  </a:lnTo>
                  <a:lnTo>
                    <a:pt x="44373" y="293916"/>
                  </a:lnTo>
                  <a:lnTo>
                    <a:pt x="47663" y="295821"/>
                  </a:lnTo>
                  <a:lnTo>
                    <a:pt x="49758" y="297751"/>
                  </a:lnTo>
                  <a:lnTo>
                    <a:pt x="51511" y="301650"/>
                  </a:lnTo>
                  <a:lnTo>
                    <a:pt x="51409" y="304050"/>
                  </a:lnTo>
                  <a:lnTo>
                    <a:pt x="49987" y="307860"/>
                  </a:lnTo>
                  <a:lnTo>
                    <a:pt x="33616" y="301701"/>
                  </a:lnTo>
                  <a:lnTo>
                    <a:pt x="32715" y="301066"/>
                  </a:lnTo>
                  <a:lnTo>
                    <a:pt x="32181" y="299656"/>
                  </a:lnTo>
                  <a:lnTo>
                    <a:pt x="32461" y="298221"/>
                  </a:lnTo>
                  <a:lnTo>
                    <a:pt x="35229" y="290868"/>
                  </a:lnTo>
                  <a:lnTo>
                    <a:pt x="37757" y="287401"/>
                  </a:lnTo>
                  <a:lnTo>
                    <a:pt x="43967" y="283857"/>
                  </a:lnTo>
                  <a:lnTo>
                    <a:pt x="48361" y="283375"/>
                  </a:lnTo>
                  <a:lnTo>
                    <a:pt x="54063" y="284187"/>
                  </a:lnTo>
                  <a:lnTo>
                    <a:pt x="55283" y="280911"/>
                  </a:lnTo>
                  <a:lnTo>
                    <a:pt x="37287" y="274764"/>
                  </a:lnTo>
                  <a:lnTo>
                    <a:pt x="21005" y="317995"/>
                  </a:lnTo>
                  <a:lnTo>
                    <a:pt x="24587" y="319341"/>
                  </a:lnTo>
                  <a:lnTo>
                    <a:pt x="26327" y="314706"/>
                  </a:lnTo>
                  <a:lnTo>
                    <a:pt x="26898" y="313880"/>
                  </a:lnTo>
                  <a:lnTo>
                    <a:pt x="28155" y="313296"/>
                  </a:lnTo>
                  <a:lnTo>
                    <a:pt x="29222" y="313436"/>
                  </a:lnTo>
                  <a:lnTo>
                    <a:pt x="67195" y="327736"/>
                  </a:lnTo>
                  <a:lnTo>
                    <a:pt x="68072" y="328333"/>
                  </a:lnTo>
                  <a:lnTo>
                    <a:pt x="68605" y="329590"/>
                  </a:lnTo>
                  <a:lnTo>
                    <a:pt x="68491" y="330581"/>
                  </a:lnTo>
                  <a:lnTo>
                    <a:pt x="66751" y="335216"/>
                  </a:lnTo>
                  <a:lnTo>
                    <a:pt x="70383" y="336588"/>
                  </a:lnTo>
                  <a:lnTo>
                    <a:pt x="87210" y="291896"/>
                  </a:lnTo>
                  <a:close/>
                </a:path>
                <a:path w="909320" h="904240">
                  <a:moveTo>
                    <a:pt x="113296" y="242646"/>
                  </a:moveTo>
                  <a:lnTo>
                    <a:pt x="111315" y="236842"/>
                  </a:lnTo>
                  <a:lnTo>
                    <a:pt x="109029" y="234416"/>
                  </a:lnTo>
                  <a:lnTo>
                    <a:pt x="104914" y="232206"/>
                  </a:lnTo>
                  <a:lnTo>
                    <a:pt x="103212" y="235369"/>
                  </a:lnTo>
                  <a:lnTo>
                    <a:pt x="105359" y="236588"/>
                  </a:lnTo>
                  <a:lnTo>
                    <a:pt x="106832" y="237680"/>
                  </a:lnTo>
                  <a:lnTo>
                    <a:pt x="108407" y="239623"/>
                  </a:lnTo>
                  <a:lnTo>
                    <a:pt x="108546" y="240601"/>
                  </a:lnTo>
                  <a:lnTo>
                    <a:pt x="107442" y="242633"/>
                  </a:lnTo>
                  <a:lnTo>
                    <a:pt x="105270" y="242646"/>
                  </a:lnTo>
                  <a:lnTo>
                    <a:pt x="99072" y="240601"/>
                  </a:lnTo>
                  <a:lnTo>
                    <a:pt x="97053" y="240055"/>
                  </a:lnTo>
                  <a:lnTo>
                    <a:pt x="95529" y="239750"/>
                  </a:lnTo>
                  <a:lnTo>
                    <a:pt x="92557" y="239204"/>
                  </a:lnTo>
                  <a:lnTo>
                    <a:pt x="89941" y="239382"/>
                  </a:lnTo>
                  <a:lnTo>
                    <a:pt x="85394" y="241198"/>
                  </a:lnTo>
                  <a:lnTo>
                    <a:pt x="83616" y="242773"/>
                  </a:lnTo>
                  <a:lnTo>
                    <a:pt x="82321" y="245008"/>
                  </a:lnTo>
                  <a:lnTo>
                    <a:pt x="81864" y="244805"/>
                  </a:lnTo>
                  <a:lnTo>
                    <a:pt x="84061" y="240322"/>
                  </a:lnTo>
                  <a:lnTo>
                    <a:pt x="84734" y="236842"/>
                  </a:lnTo>
                  <a:lnTo>
                    <a:pt x="84645" y="235369"/>
                  </a:lnTo>
                  <a:lnTo>
                    <a:pt x="84391" y="234124"/>
                  </a:lnTo>
                  <a:lnTo>
                    <a:pt x="83439" y="229260"/>
                  </a:lnTo>
                  <a:lnTo>
                    <a:pt x="81394" y="226580"/>
                  </a:lnTo>
                  <a:lnTo>
                    <a:pt x="77609" y="224548"/>
                  </a:lnTo>
                  <a:lnTo>
                    <a:pt x="77609" y="245719"/>
                  </a:lnTo>
                  <a:lnTo>
                    <a:pt x="76606" y="248983"/>
                  </a:lnTo>
                  <a:lnTo>
                    <a:pt x="73406" y="254901"/>
                  </a:lnTo>
                  <a:lnTo>
                    <a:pt x="72529" y="256235"/>
                  </a:lnTo>
                  <a:lnTo>
                    <a:pt x="57162" y="247942"/>
                  </a:lnTo>
                  <a:lnTo>
                    <a:pt x="56337" y="247154"/>
                  </a:lnTo>
                  <a:lnTo>
                    <a:pt x="56134" y="245719"/>
                  </a:lnTo>
                  <a:lnTo>
                    <a:pt x="56210" y="245325"/>
                  </a:lnTo>
                  <a:lnTo>
                    <a:pt x="56629" y="244170"/>
                  </a:lnTo>
                  <a:lnTo>
                    <a:pt x="59867" y="238163"/>
                  </a:lnTo>
                  <a:lnTo>
                    <a:pt x="61988" y="235788"/>
                  </a:lnTo>
                  <a:lnTo>
                    <a:pt x="66217" y="234124"/>
                  </a:lnTo>
                  <a:lnTo>
                    <a:pt x="68846" y="234556"/>
                  </a:lnTo>
                  <a:lnTo>
                    <a:pt x="77609" y="245719"/>
                  </a:lnTo>
                  <a:lnTo>
                    <a:pt x="77609" y="224548"/>
                  </a:lnTo>
                  <a:lnTo>
                    <a:pt x="74129" y="222669"/>
                  </a:lnTo>
                  <a:lnTo>
                    <a:pt x="70434" y="222504"/>
                  </a:lnTo>
                  <a:lnTo>
                    <a:pt x="63373" y="226034"/>
                  </a:lnTo>
                  <a:lnTo>
                    <a:pt x="60121" y="229666"/>
                  </a:lnTo>
                  <a:lnTo>
                    <a:pt x="42316" y="262648"/>
                  </a:lnTo>
                  <a:lnTo>
                    <a:pt x="45669" y="264464"/>
                  </a:lnTo>
                  <a:lnTo>
                    <a:pt x="48158" y="259867"/>
                  </a:lnTo>
                  <a:lnTo>
                    <a:pt x="48844" y="259143"/>
                  </a:lnTo>
                  <a:lnTo>
                    <a:pt x="50266" y="258775"/>
                  </a:lnTo>
                  <a:lnTo>
                    <a:pt x="51269" y="259041"/>
                  </a:lnTo>
                  <a:lnTo>
                    <a:pt x="86817" y="278231"/>
                  </a:lnTo>
                  <a:lnTo>
                    <a:pt x="87579" y="278917"/>
                  </a:lnTo>
                  <a:lnTo>
                    <a:pt x="88049" y="280263"/>
                  </a:lnTo>
                  <a:lnTo>
                    <a:pt x="87820" y="281241"/>
                  </a:lnTo>
                  <a:lnTo>
                    <a:pt x="85318" y="285877"/>
                  </a:lnTo>
                  <a:lnTo>
                    <a:pt x="88734" y="287718"/>
                  </a:lnTo>
                  <a:lnTo>
                    <a:pt x="99669" y="267474"/>
                  </a:lnTo>
                  <a:lnTo>
                    <a:pt x="101727" y="263664"/>
                  </a:lnTo>
                  <a:lnTo>
                    <a:pt x="98298" y="261810"/>
                  </a:lnTo>
                  <a:lnTo>
                    <a:pt x="95808" y="266420"/>
                  </a:lnTo>
                  <a:lnTo>
                    <a:pt x="95123" y="267131"/>
                  </a:lnTo>
                  <a:lnTo>
                    <a:pt x="93764" y="267474"/>
                  </a:lnTo>
                  <a:lnTo>
                    <a:pt x="92773" y="267208"/>
                  </a:lnTo>
                  <a:lnTo>
                    <a:pt x="77241" y="258775"/>
                  </a:lnTo>
                  <a:lnTo>
                    <a:pt x="75920" y="258064"/>
                  </a:lnTo>
                  <a:lnTo>
                    <a:pt x="76225" y="257429"/>
                  </a:lnTo>
                  <a:lnTo>
                    <a:pt x="76860" y="256235"/>
                  </a:lnTo>
                  <a:lnTo>
                    <a:pt x="78981" y="252247"/>
                  </a:lnTo>
                  <a:lnTo>
                    <a:pt x="80784" y="250291"/>
                  </a:lnTo>
                  <a:lnTo>
                    <a:pt x="84378" y="249135"/>
                  </a:lnTo>
                  <a:lnTo>
                    <a:pt x="87249" y="249770"/>
                  </a:lnTo>
                  <a:lnTo>
                    <a:pt x="91211" y="251612"/>
                  </a:lnTo>
                  <a:lnTo>
                    <a:pt x="92671" y="252323"/>
                  </a:lnTo>
                  <a:lnTo>
                    <a:pt x="97180" y="254736"/>
                  </a:lnTo>
                  <a:lnTo>
                    <a:pt x="99885" y="255651"/>
                  </a:lnTo>
                  <a:lnTo>
                    <a:pt x="113004" y="245008"/>
                  </a:lnTo>
                  <a:lnTo>
                    <a:pt x="113296" y="242646"/>
                  </a:lnTo>
                  <a:close/>
                </a:path>
                <a:path w="909320" h="904240">
                  <a:moveTo>
                    <a:pt x="132410" y="214896"/>
                  </a:moveTo>
                  <a:lnTo>
                    <a:pt x="129209" y="212699"/>
                  </a:lnTo>
                  <a:lnTo>
                    <a:pt x="126123" y="217182"/>
                  </a:lnTo>
                  <a:lnTo>
                    <a:pt x="125387" y="217830"/>
                  </a:lnTo>
                  <a:lnTo>
                    <a:pt x="89662" y="194678"/>
                  </a:lnTo>
                  <a:lnTo>
                    <a:pt x="88684" y="192532"/>
                  </a:lnTo>
                  <a:lnTo>
                    <a:pt x="89014" y="191630"/>
                  </a:lnTo>
                  <a:lnTo>
                    <a:pt x="92100" y="187147"/>
                  </a:lnTo>
                  <a:lnTo>
                    <a:pt x="88950" y="184988"/>
                  </a:lnTo>
                  <a:lnTo>
                    <a:pt x="73164" y="207937"/>
                  </a:lnTo>
                  <a:lnTo>
                    <a:pt x="76301" y="210096"/>
                  </a:lnTo>
                  <a:lnTo>
                    <a:pt x="79336" y="205701"/>
                  </a:lnTo>
                  <a:lnTo>
                    <a:pt x="80073" y="205054"/>
                  </a:lnTo>
                  <a:lnTo>
                    <a:pt x="115849" y="228206"/>
                  </a:lnTo>
                  <a:lnTo>
                    <a:pt x="116789" y="230314"/>
                  </a:lnTo>
                  <a:lnTo>
                    <a:pt x="116446" y="231241"/>
                  </a:lnTo>
                  <a:lnTo>
                    <a:pt x="113423" y="235635"/>
                  </a:lnTo>
                  <a:lnTo>
                    <a:pt x="116624" y="237845"/>
                  </a:lnTo>
                  <a:lnTo>
                    <a:pt x="132410" y="214896"/>
                  </a:lnTo>
                  <a:close/>
                </a:path>
                <a:path w="909320" h="904240">
                  <a:moveTo>
                    <a:pt x="166217" y="175526"/>
                  </a:moveTo>
                  <a:lnTo>
                    <a:pt x="132981" y="146748"/>
                  </a:lnTo>
                  <a:lnTo>
                    <a:pt x="131470" y="144780"/>
                  </a:lnTo>
                  <a:lnTo>
                    <a:pt x="130949" y="141668"/>
                  </a:lnTo>
                  <a:lnTo>
                    <a:pt x="131699" y="139763"/>
                  </a:lnTo>
                  <a:lnTo>
                    <a:pt x="133464" y="137515"/>
                  </a:lnTo>
                  <a:lnTo>
                    <a:pt x="130581" y="135013"/>
                  </a:lnTo>
                  <a:lnTo>
                    <a:pt x="116928" y="150787"/>
                  </a:lnTo>
                  <a:lnTo>
                    <a:pt x="119837" y="153263"/>
                  </a:lnTo>
                  <a:lnTo>
                    <a:pt x="122008" y="150787"/>
                  </a:lnTo>
                  <a:lnTo>
                    <a:pt x="123926" y="149504"/>
                  </a:lnTo>
                  <a:lnTo>
                    <a:pt x="127279" y="149352"/>
                  </a:lnTo>
                  <a:lnTo>
                    <a:pt x="129540" y="150545"/>
                  </a:lnTo>
                  <a:lnTo>
                    <a:pt x="147320" y="165938"/>
                  </a:lnTo>
                  <a:lnTo>
                    <a:pt x="104787" y="164807"/>
                  </a:lnTo>
                  <a:lnTo>
                    <a:pt x="93091" y="178308"/>
                  </a:lnTo>
                  <a:lnTo>
                    <a:pt x="95986" y="180809"/>
                  </a:lnTo>
                  <a:lnTo>
                    <a:pt x="97231" y="179362"/>
                  </a:lnTo>
                  <a:lnTo>
                    <a:pt x="97967" y="178739"/>
                  </a:lnTo>
                  <a:lnTo>
                    <a:pt x="99428" y="178015"/>
                  </a:lnTo>
                  <a:lnTo>
                    <a:pt x="100507" y="177825"/>
                  </a:lnTo>
                  <a:lnTo>
                    <a:pt x="103911" y="177749"/>
                  </a:lnTo>
                  <a:lnTo>
                    <a:pt x="130606" y="200850"/>
                  </a:lnTo>
                  <a:lnTo>
                    <a:pt x="132080" y="202819"/>
                  </a:lnTo>
                  <a:lnTo>
                    <a:pt x="132537" y="205994"/>
                  </a:lnTo>
                  <a:lnTo>
                    <a:pt x="131813" y="207987"/>
                  </a:lnTo>
                  <a:lnTo>
                    <a:pt x="130124" y="210362"/>
                  </a:lnTo>
                  <a:lnTo>
                    <a:pt x="132981" y="212839"/>
                  </a:lnTo>
                  <a:lnTo>
                    <a:pt x="146304" y="197459"/>
                  </a:lnTo>
                  <a:lnTo>
                    <a:pt x="143433" y="194983"/>
                  </a:lnTo>
                  <a:lnTo>
                    <a:pt x="141300" y="197307"/>
                  </a:lnTo>
                  <a:lnTo>
                    <a:pt x="139369" y="198501"/>
                  </a:lnTo>
                  <a:lnTo>
                    <a:pt x="135915" y="198589"/>
                  </a:lnTo>
                  <a:lnTo>
                    <a:pt x="133667" y="197421"/>
                  </a:lnTo>
                  <a:lnTo>
                    <a:pt x="110642" y="177482"/>
                  </a:lnTo>
                  <a:lnTo>
                    <a:pt x="163309" y="178904"/>
                  </a:lnTo>
                  <a:lnTo>
                    <a:pt x="166217" y="175526"/>
                  </a:lnTo>
                  <a:close/>
                </a:path>
                <a:path w="909320" h="904240">
                  <a:moveTo>
                    <a:pt x="199745" y="144018"/>
                  </a:moveTo>
                  <a:lnTo>
                    <a:pt x="197180" y="141097"/>
                  </a:lnTo>
                  <a:lnTo>
                    <a:pt x="193509" y="144335"/>
                  </a:lnTo>
                  <a:lnTo>
                    <a:pt x="192633" y="144780"/>
                  </a:lnTo>
                  <a:lnTo>
                    <a:pt x="191274" y="144716"/>
                  </a:lnTo>
                  <a:lnTo>
                    <a:pt x="190423" y="144106"/>
                  </a:lnTo>
                  <a:lnTo>
                    <a:pt x="163334" y="113372"/>
                  </a:lnTo>
                  <a:lnTo>
                    <a:pt x="162852" y="112483"/>
                  </a:lnTo>
                  <a:lnTo>
                    <a:pt x="162852" y="111150"/>
                  </a:lnTo>
                  <a:lnTo>
                    <a:pt x="163322" y="110413"/>
                  </a:lnTo>
                  <a:lnTo>
                    <a:pt x="166433" y="107670"/>
                  </a:lnTo>
                  <a:lnTo>
                    <a:pt x="169252" y="107124"/>
                  </a:lnTo>
                  <a:lnTo>
                    <a:pt x="176161" y="108800"/>
                  </a:lnTo>
                  <a:lnTo>
                    <a:pt x="179832" y="110921"/>
                  </a:lnTo>
                  <a:lnTo>
                    <a:pt x="183692" y="114325"/>
                  </a:lnTo>
                  <a:lnTo>
                    <a:pt x="186309" y="112014"/>
                  </a:lnTo>
                  <a:lnTo>
                    <a:pt x="172326" y="97866"/>
                  </a:lnTo>
                  <a:lnTo>
                    <a:pt x="137274" y="128739"/>
                  </a:lnTo>
                  <a:lnTo>
                    <a:pt x="149580" y="144386"/>
                  </a:lnTo>
                  <a:lnTo>
                    <a:pt x="152222" y="142049"/>
                  </a:lnTo>
                  <a:lnTo>
                    <a:pt x="149352" y="137769"/>
                  </a:lnTo>
                  <a:lnTo>
                    <a:pt x="147713" y="133858"/>
                  </a:lnTo>
                  <a:lnTo>
                    <a:pt x="146926" y="126796"/>
                  </a:lnTo>
                  <a:lnTo>
                    <a:pt x="147815" y="124066"/>
                  </a:lnTo>
                  <a:lnTo>
                    <a:pt x="150914" y="121335"/>
                  </a:lnTo>
                  <a:lnTo>
                    <a:pt x="151701" y="120967"/>
                  </a:lnTo>
                  <a:lnTo>
                    <a:pt x="152984" y="121145"/>
                  </a:lnTo>
                  <a:lnTo>
                    <a:pt x="153797" y="121742"/>
                  </a:lnTo>
                  <a:lnTo>
                    <a:pt x="180911" y="152514"/>
                  </a:lnTo>
                  <a:lnTo>
                    <a:pt x="181406" y="153441"/>
                  </a:lnTo>
                  <a:lnTo>
                    <a:pt x="181305" y="154762"/>
                  </a:lnTo>
                  <a:lnTo>
                    <a:pt x="180759" y="155562"/>
                  </a:lnTo>
                  <a:lnTo>
                    <a:pt x="177025" y="158851"/>
                  </a:lnTo>
                  <a:lnTo>
                    <a:pt x="179603" y="161759"/>
                  </a:lnTo>
                  <a:lnTo>
                    <a:pt x="199745" y="144018"/>
                  </a:lnTo>
                  <a:close/>
                </a:path>
                <a:path w="909320" h="904240">
                  <a:moveTo>
                    <a:pt x="248704" y="109093"/>
                  </a:moveTo>
                  <a:lnTo>
                    <a:pt x="238404" y="92151"/>
                  </a:lnTo>
                  <a:lnTo>
                    <a:pt x="235318" y="93891"/>
                  </a:lnTo>
                  <a:lnTo>
                    <a:pt x="237528" y="99631"/>
                  </a:lnTo>
                  <a:lnTo>
                    <a:pt x="238074" y="104355"/>
                  </a:lnTo>
                  <a:lnTo>
                    <a:pt x="235877" y="111785"/>
                  </a:lnTo>
                  <a:lnTo>
                    <a:pt x="232841" y="115316"/>
                  </a:lnTo>
                  <a:lnTo>
                    <a:pt x="225882" y="120027"/>
                  </a:lnTo>
                  <a:lnTo>
                    <a:pt x="224497" y="120637"/>
                  </a:lnTo>
                  <a:lnTo>
                    <a:pt x="222910" y="120484"/>
                  </a:lnTo>
                  <a:lnTo>
                    <a:pt x="222059" y="119761"/>
                  </a:lnTo>
                  <a:lnTo>
                    <a:pt x="211302" y="103822"/>
                  </a:lnTo>
                  <a:lnTo>
                    <a:pt x="214668" y="101549"/>
                  </a:lnTo>
                  <a:lnTo>
                    <a:pt x="216992" y="100888"/>
                  </a:lnTo>
                  <a:lnTo>
                    <a:pt x="221183" y="101701"/>
                  </a:lnTo>
                  <a:lnTo>
                    <a:pt x="223532" y="103276"/>
                  </a:lnTo>
                  <a:lnTo>
                    <a:pt x="226123" y="105994"/>
                  </a:lnTo>
                  <a:lnTo>
                    <a:pt x="229044" y="104025"/>
                  </a:lnTo>
                  <a:lnTo>
                    <a:pt x="215519" y="83972"/>
                  </a:lnTo>
                  <a:lnTo>
                    <a:pt x="212598" y="85953"/>
                  </a:lnTo>
                  <a:lnTo>
                    <a:pt x="214172" y="89420"/>
                  </a:lnTo>
                  <a:lnTo>
                    <a:pt x="214769" y="92189"/>
                  </a:lnTo>
                  <a:lnTo>
                    <a:pt x="213956" y="96380"/>
                  </a:lnTo>
                  <a:lnTo>
                    <a:pt x="212483" y="98298"/>
                  </a:lnTo>
                  <a:lnTo>
                    <a:pt x="209105" y="100571"/>
                  </a:lnTo>
                  <a:lnTo>
                    <a:pt x="199313" y="86080"/>
                  </a:lnTo>
                  <a:lnTo>
                    <a:pt x="198958" y="85039"/>
                  </a:lnTo>
                  <a:lnTo>
                    <a:pt x="199339" y="83578"/>
                  </a:lnTo>
                  <a:lnTo>
                    <a:pt x="200393" y="82562"/>
                  </a:lnTo>
                  <a:lnTo>
                    <a:pt x="206895" y="78168"/>
                  </a:lnTo>
                  <a:lnTo>
                    <a:pt x="210959" y="76809"/>
                  </a:lnTo>
                  <a:lnTo>
                    <a:pt x="218084" y="77508"/>
                  </a:lnTo>
                  <a:lnTo>
                    <a:pt x="221957" y="79654"/>
                  </a:lnTo>
                  <a:lnTo>
                    <a:pt x="226123" y="83616"/>
                  </a:lnTo>
                  <a:lnTo>
                    <a:pt x="229019" y="81661"/>
                  </a:lnTo>
                  <a:lnTo>
                    <a:pt x="217893" y="66230"/>
                  </a:lnTo>
                  <a:lnTo>
                    <a:pt x="179616" y="92075"/>
                  </a:lnTo>
                  <a:lnTo>
                    <a:pt x="181749" y="95237"/>
                  </a:lnTo>
                  <a:lnTo>
                    <a:pt x="185864" y="92468"/>
                  </a:lnTo>
                  <a:lnTo>
                    <a:pt x="186791" y="92125"/>
                  </a:lnTo>
                  <a:lnTo>
                    <a:pt x="188163" y="92379"/>
                  </a:lnTo>
                  <a:lnTo>
                    <a:pt x="188950" y="93103"/>
                  </a:lnTo>
                  <a:lnTo>
                    <a:pt x="211658" y="126733"/>
                  </a:lnTo>
                  <a:lnTo>
                    <a:pt x="212026" y="127723"/>
                  </a:lnTo>
                  <a:lnTo>
                    <a:pt x="211734" y="129070"/>
                  </a:lnTo>
                  <a:lnTo>
                    <a:pt x="211061" y="129806"/>
                  </a:lnTo>
                  <a:lnTo>
                    <a:pt x="206959" y="132575"/>
                  </a:lnTo>
                  <a:lnTo>
                    <a:pt x="209130" y="135801"/>
                  </a:lnTo>
                  <a:lnTo>
                    <a:pt x="248704" y="109093"/>
                  </a:lnTo>
                  <a:close/>
                </a:path>
                <a:path w="909320" h="904240">
                  <a:moveTo>
                    <a:pt x="294970" y="85394"/>
                  </a:moveTo>
                  <a:lnTo>
                    <a:pt x="286854" y="67157"/>
                  </a:lnTo>
                  <a:lnTo>
                    <a:pt x="283514" y="68440"/>
                  </a:lnTo>
                  <a:lnTo>
                    <a:pt x="284949" y="74396"/>
                  </a:lnTo>
                  <a:lnTo>
                    <a:pt x="284924" y="79108"/>
                  </a:lnTo>
                  <a:lnTo>
                    <a:pt x="281940" y="86067"/>
                  </a:lnTo>
                  <a:lnTo>
                    <a:pt x="278638" y="89090"/>
                  </a:lnTo>
                  <a:lnTo>
                    <a:pt x="271335" y="92748"/>
                  </a:lnTo>
                  <a:lnTo>
                    <a:pt x="269875" y="93205"/>
                  </a:lnTo>
                  <a:lnTo>
                    <a:pt x="268401" y="92824"/>
                  </a:lnTo>
                  <a:lnTo>
                    <a:pt x="267677" y="92036"/>
                  </a:lnTo>
                  <a:lnTo>
                    <a:pt x="249580" y="55981"/>
                  </a:lnTo>
                  <a:lnTo>
                    <a:pt x="249339" y="54940"/>
                  </a:lnTo>
                  <a:lnTo>
                    <a:pt x="249796" y="53594"/>
                  </a:lnTo>
                  <a:lnTo>
                    <a:pt x="250532" y="52946"/>
                  </a:lnTo>
                  <a:lnTo>
                    <a:pt x="255778" y="50304"/>
                  </a:lnTo>
                  <a:lnTo>
                    <a:pt x="254063" y="46888"/>
                  </a:lnTo>
                  <a:lnTo>
                    <a:pt x="228993" y="59486"/>
                  </a:lnTo>
                  <a:lnTo>
                    <a:pt x="230708" y="62903"/>
                  </a:lnTo>
                  <a:lnTo>
                    <a:pt x="235242" y="60617"/>
                  </a:lnTo>
                  <a:lnTo>
                    <a:pt x="236194" y="60401"/>
                  </a:lnTo>
                  <a:lnTo>
                    <a:pt x="237490" y="60820"/>
                  </a:lnTo>
                  <a:lnTo>
                    <a:pt x="238175" y="61658"/>
                  </a:lnTo>
                  <a:lnTo>
                    <a:pt x="256400" y="97942"/>
                  </a:lnTo>
                  <a:lnTo>
                    <a:pt x="256628" y="98971"/>
                  </a:lnTo>
                  <a:lnTo>
                    <a:pt x="256171" y="100266"/>
                  </a:lnTo>
                  <a:lnTo>
                    <a:pt x="255409" y="100901"/>
                  </a:lnTo>
                  <a:lnTo>
                    <a:pt x="250926" y="103162"/>
                  </a:lnTo>
                  <a:lnTo>
                    <a:pt x="252666" y="106629"/>
                  </a:lnTo>
                  <a:lnTo>
                    <a:pt x="294970" y="85394"/>
                  </a:lnTo>
                  <a:close/>
                </a:path>
                <a:path w="909320" h="904240">
                  <a:moveTo>
                    <a:pt x="341947" y="68465"/>
                  </a:moveTo>
                  <a:lnTo>
                    <a:pt x="336143" y="49364"/>
                  </a:lnTo>
                  <a:lnTo>
                    <a:pt x="332676" y="50228"/>
                  </a:lnTo>
                  <a:lnTo>
                    <a:pt x="333362" y="56311"/>
                  </a:lnTo>
                  <a:lnTo>
                    <a:pt x="332752" y="60985"/>
                  </a:lnTo>
                  <a:lnTo>
                    <a:pt x="328942" y="67513"/>
                  </a:lnTo>
                  <a:lnTo>
                    <a:pt x="325285" y="70116"/>
                  </a:lnTo>
                  <a:lnTo>
                    <a:pt x="317588" y="72847"/>
                  </a:lnTo>
                  <a:lnTo>
                    <a:pt x="316090" y="73113"/>
                  </a:lnTo>
                  <a:lnTo>
                    <a:pt x="314667" y="72555"/>
                  </a:lnTo>
                  <a:lnTo>
                    <a:pt x="314045" y="71678"/>
                  </a:lnTo>
                  <a:lnTo>
                    <a:pt x="300532" y="33667"/>
                  </a:lnTo>
                  <a:lnTo>
                    <a:pt x="300431" y="32600"/>
                  </a:lnTo>
                  <a:lnTo>
                    <a:pt x="301040" y="31330"/>
                  </a:lnTo>
                  <a:lnTo>
                    <a:pt x="301866" y="30772"/>
                  </a:lnTo>
                  <a:lnTo>
                    <a:pt x="307403" y="28803"/>
                  </a:lnTo>
                  <a:lnTo>
                    <a:pt x="306120" y="25209"/>
                  </a:lnTo>
                  <a:lnTo>
                    <a:pt x="279679" y="34607"/>
                  </a:lnTo>
                  <a:lnTo>
                    <a:pt x="280962" y="38201"/>
                  </a:lnTo>
                  <a:lnTo>
                    <a:pt x="285737" y="36499"/>
                  </a:lnTo>
                  <a:lnTo>
                    <a:pt x="286715" y="36410"/>
                  </a:lnTo>
                  <a:lnTo>
                    <a:pt x="287934" y="36982"/>
                  </a:lnTo>
                  <a:lnTo>
                    <a:pt x="288518" y="37884"/>
                  </a:lnTo>
                  <a:lnTo>
                    <a:pt x="302120" y="76149"/>
                  </a:lnTo>
                  <a:lnTo>
                    <a:pt x="302221" y="77190"/>
                  </a:lnTo>
                  <a:lnTo>
                    <a:pt x="301612" y="78422"/>
                  </a:lnTo>
                  <a:lnTo>
                    <a:pt x="300786" y="78968"/>
                  </a:lnTo>
                  <a:lnTo>
                    <a:pt x="296049" y="80657"/>
                  </a:lnTo>
                  <a:lnTo>
                    <a:pt x="297345" y="84315"/>
                  </a:lnTo>
                  <a:lnTo>
                    <a:pt x="341947" y="68465"/>
                  </a:lnTo>
                  <a:close/>
                </a:path>
                <a:path w="909320" h="904240">
                  <a:moveTo>
                    <a:pt x="372313" y="61264"/>
                  </a:moveTo>
                  <a:lnTo>
                    <a:pt x="371373" y="57480"/>
                  </a:lnTo>
                  <a:lnTo>
                    <a:pt x="366077" y="58801"/>
                  </a:lnTo>
                  <a:lnTo>
                    <a:pt x="365112" y="58801"/>
                  </a:lnTo>
                  <a:lnTo>
                    <a:pt x="363969" y="58127"/>
                  </a:lnTo>
                  <a:lnTo>
                    <a:pt x="363486" y="57188"/>
                  </a:lnTo>
                  <a:lnTo>
                    <a:pt x="353745" y="17767"/>
                  </a:lnTo>
                  <a:lnTo>
                    <a:pt x="353733" y="16700"/>
                  </a:lnTo>
                  <a:lnTo>
                    <a:pt x="354431" y="15519"/>
                  </a:lnTo>
                  <a:lnTo>
                    <a:pt x="355282" y="15062"/>
                  </a:lnTo>
                  <a:lnTo>
                    <a:pt x="360553" y="13754"/>
                  </a:lnTo>
                  <a:lnTo>
                    <a:pt x="359638" y="10045"/>
                  </a:lnTo>
                  <a:lnTo>
                    <a:pt x="332600" y="16738"/>
                  </a:lnTo>
                  <a:lnTo>
                    <a:pt x="333514" y="20434"/>
                  </a:lnTo>
                  <a:lnTo>
                    <a:pt x="338696" y="19151"/>
                  </a:lnTo>
                  <a:lnTo>
                    <a:pt x="339686" y="19164"/>
                  </a:lnTo>
                  <a:lnTo>
                    <a:pt x="340868" y="19875"/>
                  </a:lnTo>
                  <a:lnTo>
                    <a:pt x="341350" y="20828"/>
                  </a:lnTo>
                  <a:lnTo>
                    <a:pt x="351091" y="60223"/>
                  </a:lnTo>
                  <a:lnTo>
                    <a:pt x="351104" y="61277"/>
                  </a:lnTo>
                  <a:lnTo>
                    <a:pt x="350393" y="62433"/>
                  </a:lnTo>
                  <a:lnTo>
                    <a:pt x="349516" y="62890"/>
                  </a:lnTo>
                  <a:lnTo>
                    <a:pt x="344335" y="64173"/>
                  </a:lnTo>
                  <a:lnTo>
                    <a:pt x="345262" y="67945"/>
                  </a:lnTo>
                  <a:lnTo>
                    <a:pt x="372313" y="61264"/>
                  </a:lnTo>
                  <a:close/>
                </a:path>
                <a:path w="909320" h="904240">
                  <a:moveTo>
                    <a:pt x="427494" y="32054"/>
                  </a:moveTo>
                  <a:lnTo>
                    <a:pt x="426999" y="28308"/>
                  </a:lnTo>
                  <a:lnTo>
                    <a:pt x="401929" y="31648"/>
                  </a:lnTo>
                  <a:lnTo>
                    <a:pt x="402424" y="35394"/>
                  </a:lnTo>
                  <a:lnTo>
                    <a:pt x="407581" y="34709"/>
                  </a:lnTo>
                  <a:lnTo>
                    <a:pt x="408546" y="34861"/>
                  </a:lnTo>
                  <a:lnTo>
                    <a:pt x="397408" y="54140"/>
                  </a:lnTo>
                  <a:lnTo>
                    <a:pt x="393966" y="52705"/>
                  </a:lnTo>
                  <a:lnTo>
                    <a:pt x="388962" y="45808"/>
                  </a:lnTo>
                  <a:lnTo>
                    <a:pt x="387159" y="40055"/>
                  </a:lnTo>
                  <a:lnTo>
                    <a:pt x="385013" y="23914"/>
                  </a:lnTo>
                  <a:lnTo>
                    <a:pt x="385343" y="17792"/>
                  </a:lnTo>
                  <a:lnTo>
                    <a:pt x="388848" y="9486"/>
                  </a:lnTo>
                  <a:lnTo>
                    <a:pt x="392074" y="7086"/>
                  </a:lnTo>
                  <a:lnTo>
                    <a:pt x="400646" y="5943"/>
                  </a:lnTo>
                  <a:lnTo>
                    <a:pt x="404291" y="7023"/>
                  </a:lnTo>
                  <a:lnTo>
                    <a:pt x="411149" y="12344"/>
                  </a:lnTo>
                  <a:lnTo>
                    <a:pt x="413969" y="16306"/>
                  </a:lnTo>
                  <a:lnTo>
                    <a:pt x="416153" y="21590"/>
                  </a:lnTo>
                  <a:lnTo>
                    <a:pt x="419646" y="20789"/>
                  </a:lnTo>
                  <a:lnTo>
                    <a:pt x="416255" y="406"/>
                  </a:lnTo>
                  <a:lnTo>
                    <a:pt x="413105" y="825"/>
                  </a:lnTo>
                  <a:lnTo>
                    <a:pt x="409613" y="5041"/>
                  </a:lnTo>
                  <a:lnTo>
                    <a:pt x="407784" y="3873"/>
                  </a:lnTo>
                  <a:lnTo>
                    <a:pt x="405688" y="3086"/>
                  </a:lnTo>
                  <a:lnTo>
                    <a:pt x="400977" y="2273"/>
                  </a:lnTo>
                  <a:lnTo>
                    <a:pt x="398335" y="2260"/>
                  </a:lnTo>
                  <a:lnTo>
                    <a:pt x="392074" y="3098"/>
                  </a:lnTo>
                  <a:lnTo>
                    <a:pt x="371449" y="29222"/>
                  </a:lnTo>
                  <a:lnTo>
                    <a:pt x="372706" y="38684"/>
                  </a:lnTo>
                  <a:lnTo>
                    <a:pt x="398068" y="58254"/>
                  </a:lnTo>
                  <a:lnTo>
                    <a:pt x="404190" y="57442"/>
                  </a:lnTo>
                  <a:lnTo>
                    <a:pt x="407212" y="56388"/>
                  </a:lnTo>
                  <a:lnTo>
                    <a:pt x="412610" y="53111"/>
                  </a:lnTo>
                  <a:lnTo>
                    <a:pt x="414731" y="51003"/>
                  </a:lnTo>
                  <a:lnTo>
                    <a:pt x="416242" y="48450"/>
                  </a:lnTo>
                  <a:lnTo>
                    <a:pt x="420801" y="55156"/>
                  </a:lnTo>
                  <a:lnTo>
                    <a:pt x="424103" y="54711"/>
                  </a:lnTo>
                  <a:lnTo>
                    <a:pt x="421513" y="35267"/>
                  </a:lnTo>
                  <a:lnTo>
                    <a:pt x="421627" y="34213"/>
                  </a:lnTo>
                  <a:lnTo>
                    <a:pt x="422478" y="32994"/>
                  </a:lnTo>
                  <a:lnTo>
                    <a:pt x="423379" y="32600"/>
                  </a:lnTo>
                  <a:lnTo>
                    <a:pt x="427494" y="32054"/>
                  </a:lnTo>
                  <a:close/>
                </a:path>
                <a:path w="909320" h="904240">
                  <a:moveTo>
                    <a:pt x="466178" y="874610"/>
                  </a:moveTo>
                  <a:lnTo>
                    <a:pt x="461022" y="869454"/>
                  </a:lnTo>
                  <a:lnTo>
                    <a:pt x="448322" y="869454"/>
                  </a:lnTo>
                  <a:lnTo>
                    <a:pt x="443166" y="874610"/>
                  </a:lnTo>
                  <a:lnTo>
                    <a:pt x="443166" y="887310"/>
                  </a:lnTo>
                  <a:lnTo>
                    <a:pt x="448322" y="892467"/>
                  </a:lnTo>
                  <a:lnTo>
                    <a:pt x="461022" y="892467"/>
                  </a:lnTo>
                  <a:lnTo>
                    <a:pt x="466178" y="887310"/>
                  </a:lnTo>
                  <a:lnTo>
                    <a:pt x="466178" y="880960"/>
                  </a:lnTo>
                  <a:lnTo>
                    <a:pt x="466178" y="874610"/>
                  </a:lnTo>
                  <a:close/>
                </a:path>
                <a:path w="909320" h="904240">
                  <a:moveTo>
                    <a:pt x="480301" y="33210"/>
                  </a:moveTo>
                  <a:lnTo>
                    <a:pt x="476770" y="32905"/>
                  </a:lnTo>
                  <a:lnTo>
                    <a:pt x="475348" y="38900"/>
                  </a:lnTo>
                  <a:lnTo>
                    <a:pt x="473151" y="43103"/>
                  </a:lnTo>
                  <a:lnTo>
                    <a:pt x="467144" y="48006"/>
                  </a:lnTo>
                  <a:lnTo>
                    <a:pt x="462635" y="49212"/>
                  </a:lnTo>
                  <a:lnTo>
                    <a:pt x="454240" y="49161"/>
                  </a:lnTo>
                  <a:lnTo>
                    <a:pt x="452742" y="48895"/>
                  </a:lnTo>
                  <a:lnTo>
                    <a:pt x="451523" y="47879"/>
                  </a:lnTo>
                  <a:lnTo>
                    <a:pt x="451231" y="46812"/>
                  </a:lnTo>
                  <a:lnTo>
                    <a:pt x="451332" y="27571"/>
                  </a:lnTo>
                  <a:lnTo>
                    <a:pt x="462343" y="37719"/>
                  </a:lnTo>
                  <a:lnTo>
                    <a:pt x="465874" y="37744"/>
                  </a:lnTo>
                  <a:lnTo>
                    <a:pt x="466001" y="13550"/>
                  </a:lnTo>
                  <a:lnTo>
                    <a:pt x="462470" y="13538"/>
                  </a:lnTo>
                  <a:lnTo>
                    <a:pt x="461835" y="17297"/>
                  </a:lnTo>
                  <a:lnTo>
                    <a:pt x="460756" y="19913"/>
                  </a:lnTo>
                  <a:lnTo>
                    <a:pt x="457708" y="22923"/>
                  </a:lnTo>
                  <a:lnTo>
                    <a:pt x="455422" y="23660"/>
                  </a:lnTo>
                  <a:lnTo>
                    <a:pt x="451345" y="23647"/>
                  </a:lnTo>
                  <a:lnTo>
                    <a:pt x="451446" y="6146"/>
                  </a:lnTo>
                  <a:lnTo>
                    <a:pt x="451726" y="5092"/>
                  </a:lnTo>
                  <a:lnTo>
                    <a:pt x="452869" y="4102"/>
                  </a:lnTo>
                  <a:lnTo>
                    <a:pt x="454317" y="3860"/>
                  </a:lnTo>
                  <a:lnTo>
                    <a:pt x="462153" y="3898"/>
                  </a:lnTo>
                  <a:lnTo>
                    <a:pt x="466280" y="5067"/>
                  </a:lnTo>
                  <a:lnTo>
                    <a:pt x="471779" y="9664"/>
                  </a:lnTo>
                  <a:lnTo>
                    <a:pt x="473760" y="13627"/>
                  </a:lnTo>
                  <a:lnTo>
                    <a:pt x="474967" y="19240"/>
                  </a:lnTo>
                  <a:lnTo>
                    <a:pt x="478459" y="19253"/>
                  </a:lnTo>
                  <a:lnTo>
                    <a:pt x="477977" y="241"/>
                  </a:lnTo>
                  <a:lnTo>
                    <a:pt x="431787" y="0"/>
                  </a:lnTo>
                  <a:lnTo>
                    <a:pt x="431761" y="3810"/>
                  </a:lnTo>
                  <a:lnTo>
                    <a:pt x="436727" y="3835"/>
                  </a:lnTo>
                  <a:lnTo>
                    <a:pt x="437680" y="4089"/>
                  </a:lnTo>
                  <a:lnTo>
                    <a:pt x="438670" y="5067"/>
                  </a:lnTo>
                  <a:lnTo>
                    <a:pt x="438912" y="6108"/>
                  </a:lnTo>
                  <a:lnTo>
                    <a:pt x="438708" y="46697"/>
                  </a:lnTo>
                  <a:lnTo>
                    <a:pt x="438454" y="47713"/>
                  </a:lnTo>
                  <a:lnTo>
                    <a:pt x="437451" y="48653"/>
                  </a:lnTo>
                  <a:lnTo>
                    <a:pt x="436486" y="48895"/>
                  </a:lnTo>
                  <a:lnTo>
                    <a:pt x="431533" y="48869"/>
                  </a:lnTo>
                  <a:lnTo>
                    <a:pt x="431507" y="52755"/>
                  </a:lnTo>
                  <a:lnTo>
                    <a:pt x="479259" y="53009"/>
                  </a:lnTo>
                  <a:lnTo>
                    <a:pt x="480301" y="33210"/>
                  </a:lnTo>
                  <a:close/>
                </a:path>
                <a:path w="909320" h="904240">
                  <a:moveTo>
                    <a:pt x="547890" y="8928"/>
                  </a:moveTo>
                  <a:lnTo>
                    <a:pt x="527240" y="5930"/>
                  </a:lnTo>
                  <a:lnTo>
                    <a:pt x="526732" y="9715"/>
                  </a:lnTo>
                  <a:lnTo>
                    <a:pt x="529996" y="10210"/>
                  </a:lnTo>
                  <a:lnTo>
                    <a:pt x="532104" y="11137"/>
                  </a:lnTo>
                  <a:lnTo>
                    <a:pt x="534047" y="13868"/>
                  </a:lnTo>
                  <a:lnTo>
                    <a:pt x="534250" y="16421"/>
                  </a:lnTo>
                  <a:lnTo>
                    <a:pt x="530872" y="39687"/>
                  </a:lnTo>
                  <a:lnTo>
                    <a:pt x="508889" y="3263"/>
                  </a:lnTo>
                  <a:lnTo>
                    <a:pt x="491223" y="698"/>
                  </a:lnTo>
                  <a:lnTo>
                    <a:pt x="490677" y="4483"/>
                  </a:lnTo>
                  <a:lnTo>
                    <a:pt x="492569" y="4749"/>
                  </a:lnTo>
                  <a:lnTo>
                    <a:pt x="493483" y="5041"/>
                  </a:lnTo>
                  <a:lnTo>
                    <a:pt x="494880" y="5867"/>
                  </a:lnTo>
                  <a:lnTo>
                    <a:pt x="495617" y="6680"/>
                  </a:lnTo>
                  <a:lnTo>
                    <a:pt x="497535" y="9512"/>
                  </a:lnTo>
                  <a:lnTo>
                    <a:pt x="492455" y="44450"/>
                  </a:lnTo>
                  <a:lnTo>
                    <a:pt x="491591" y="46748"/>
                  </a:lnTo>
                  <a:lnTo>
                    <a:pt x="489165" y="48844"/>
                  </a:lnTo>
                  <a:lnTo>
                    <a:pt x="487108" y="49301"/>
                  </a:lnTo>
                  <a:lnTo>
                    <a:pt x="484187" y="49174"/>
                  </a:lnTo>
                  <a:lnTo>
                    <a:pt x="483641" y="52908"/>
                  </a:lnTo>
                  <a:lnTo>
                    <a:pt x="503770" y="55829"/>
                  </a:lnTo>
                  <a:lnTo>
                    <a:pt x="504317" y="52095"/>
                  </a:lnTo>
                  <a:lnTo>
                    <a:pt x="501205" y="51536"/>
                  </a:lnTo>
                  <a:lnTo>
                    <a:pt x="499160" y="50558"/>
                  </a:lnTo>
                  <a:lnTo>
                    <a:pt x="497217" y="47701"/>
                  </a:lnTo>
                  <a:lnTo>
                    <a:pt x="497001" y="45173"/>
                  </a:lnTo>
                  <a:lnTo>
                    <a:pt x="501370" y="15036"/>
                  </a:lnTo>
                  <a:lnTo>
                    <a:pt x="528574" y="60147"/>
                  </a:lnTo>
                  <a:lnTo>
                    <a:pt x="532980" y="60794"/>
                  </a:lnTo>
                  <a:lnTo>
                    <a:pt x="539305" y="17284"/>
                  </a:lnTo>
                  <a:lnTo>
                    <a:pt x="540156" y="14935"/>
                  </a:lnTo>
                  <a:lnTo>
                    <a:pt x="542480" y="12827"/>
                  </a:lnTo>
                  <a:lnTo>
                    <a:pt x="544499" y="12433"/>
                  </a:lnTo>
                  <a:lnTo>
                    <a:pt x="547344" y="12712"/>
                  </a:lnTo>
                  <a:lnTo>
                    <a:pt x="547890" y="8928"/>
                  </a:lnTo>
                  <a:close/>
                </a:path>
                <a:path w="909320" h="904240">
                  <a:moveTo>
                    <a:pt x="569760" y="893597"/>
                  </a:moveTo>
                  <a:lnTo>
                    <a:pt x="569010" y="889863"/>
                  </a:lnTo>
                  <a:lnTo>
                    <a:pt x="567042" y="890244"/>
                  </a:lnTo>
                  <a:lnTo>
                    <a:pt x="566013" y="890193"/>
                  </a:lnTo>
                  <a:lnTo>
                    <a:pt x="564286" y="889495"/>
                  </a:lnTo>
                  <a:lnTo>
                    <a:pt x="563156" y="888542"/>
                  </a:lnTo>
                  <a:lnTo>
                    <a:pt x="543826" y="867740"/>
                  </a:lnTo>
                  <a:lnTo>
                    <a:pt x="540639" y="851852"/>
                  </a:lnTo>
                  <a:lnTo>
                    <a:pt x="540677" y="850798"/>
                  </a:lnTo>
                  <a:lnTo>
                    <a:pt x="541464" y="849680"/>
                  </a:lnTo>
                  <a:lnTo>
                    <a:pt x="542353" y="849261"/>
                  </a:lnTo>
                  <a:lnTo>
                    <a:pt x="547928" y="848131"/>
                  </a:lnTo>
                  <a:lnTo>
                    <a:pt x="547166" y="844321"/>
                  </a:lnTo>
                  <a:lnTo>
                    <a:pt x="519214" y="849934"/>
                  </a:lnTo>
                  <a:lnTo>
                    <a:pt x="519976" y="853744"/>
                  </a:lnTo>
                  <a:lnTo>
                    <a:pt x="525691" y="852601"/>
                  </a:lnTo>
                  <a:lnTo>
                    <a:pt x="526681" y="852639"/>
                  </a:lnTo>
                  <a:lnTo>
                    <a:pt x="527837" y="853376"/>
                  </a:lnTo>
                  <a:lnTo>
                    <a:pt x="528281" y="854341"/>
                  </a:lnTo>
                  <a:lnTo>
                    <a:pt x="531698" y="871334"/>
                  </a:lnTo>
                  <a:lnTo>
                    <a:pt x="523608" y="895235"/>
                  </a:lnTo>
                  <a:lnTo>
                    <a:pt x="522668" y="896874"/>
                  </a:lnTo>
                  <a:lnTo>
                    <a:pt x="520382" y="899109"/>
                  </a:lnTo>
                  <a:lnTo>
                    <a:pt x="518909" y="899845"/>
                  </a:lnTo>
                  <a:lnTo>
                    <a:pt x="517093" y="900214"/>
                  </a:lnTo>
                  <a:lnTo>
                    <a:pt x="517855" y="904011"/>
                  </a:lnTo>
                  <a:lnTo>
                    <a:pt x="538149" y="899947"/>
                  </a:lnTo>
                  <a:lnTo>
                    <a:pt x="537400" y="896200"/>
                  </a:lnTo>
                  <a:lnTo>
                    <a:pt x="533920" y="896899"/>
                  </a:lnTo>
                  <a:lnTo>
                    <a:pt x="532739" y="896810"/>
                  </a:lnTo>
                  <a:lnTo>
                    <a:pt x="530948" y="895858"/>
                  </a:lnTo>
                  <a:lnTo>
                    <a:pt x="530390" y="895045"/>
                  </a:lnTo>
                  <a:lnTo>
                    <a:pt x="530059" y="893432"/>
                  </a:lnTo>
                  <a:lnTo>
                    <a:pt x="530250" y="891590"/>
                  </a:lnTo>
                  <a:lnTo>
                    <a:pt x="534809" y="876452"/>
                  </a:lnTo>
                  <a:lnTo>
                    <a:pt x="542988" y="885063"/>
                  </a:lnTo>
                  <a:lnTo>
                    <a:pt x="547319" y="890003"/>
                  </a:lnTo>
                  <a:lnTo>
                    <a:pt x="548449" y="891501"/>
                  </a:lnTo>
                  <a:lnTo>
                    <a:pt x="548690" y="892683"/>
                  </a:lnTo>
                  <a:lnTo>
                    <a:pt x="548551" y="893203"/>
                  </a:lnTo>
                  <a:lnTo>
                    <a:pt x="547712" y="893978"/>
                  </a:lnTo>
                  <a:lnTo>
                    <a:pt x="546989" y="894283"/>
                  </a:lnTo>
                  <a:lnTo>
                    <a:pt x="543941" y="894892"/>
                  </a:lnTo>
                  <a:lnTo>
                    <a:pt x="544703" y="898626"/>
                  </a:lnTo>
                  <a:lnTo>
                    <a:pt x="569760" y="893597"/>
                  </a:lnTo>
                  <a:close/>
                </a:path>
                <a:path w="909320" h="904240">
                  <a:moveTo>
                    <a:pt x="602462" y="23507"/>
                  </a:moveTo>
                  <a:lnTo>
                    <a:pt x="599605" y="22682"/>
                  </a:lnTo>
                  <a:lnTo>
                    <a:pt x="594753" y="25196"/>
                  </a:lnTo>
                  <a:lnTo>
                    <a:pt x="593356" y="23355"/>
                  </a:lnTo>
                  <a:lnTo>
                    <a:pt x="575449" y="16052"/>
                  </a:lnTo>
                  <a:lnTo>
                    <a:pt x="568452" y="16916"/>
                  </a:lnTo>
                  <a:lnTo>
                    <a:pt x="548398" y="45529"/>
                  </a:lnTo>
                  <a:lnTo>
                    <a:pt x="549579" y="53898"/>
                  </a:lnTo>
                  <a:lnTo>
                    <a:pt x="573151" y="72250"/>
                  </a:lnTo>
                  <a:lnTo>
                    <a:pt x="578370" y="72059"/>
                  </a:lnTo>
                  <a:lnTo>
                    <a:pt x="587590" y="67856"/>
                  </a:lnTo>
                  <a:lnTo>
                    <a:pt x="591375" y="63982"/>
                  </a:lnTo>
                  <a:lnTo>
                    <a:pt x="594321" y="58331"/>
                  </a:lnTo>
                  <a:lnTo>
                    <a:pt x="591007" y="55994"/>
                  </a:lnTo>
                  <a:lnTo>
                    <a:pt x="588314" y="60528"/>
                  </a:lnTo>
                  <a:lnTo>
                    <a:pt x="585254" y="63703"/>
                  </a:lnTo>
                  <a:lnTo>
                    <a:pt x="578434" y="67310"/>
                  </a:lnTo>
                  <a:lnTo>
                    <a:pt x="574827" y="67652"/>
                  </a:lnTo>
                  <a:lnTo>
                    <a:pt x="566102" y="65112"/>
                  </a:lnTo>
                  <a:lnTo>
                    <a:pt x="563079" y="62369"/>
                  </a:lnTo>
                  <a:lnTo>
                    <a:pt x="560832" y="54254"/>
                  </a:lnTo>
                  <a:lnTo>
                    <a:pt x="561454" y="48196"/>
                  </a:lnTo>
                  <a:lnTo>
                    <a:pt x="566102" y="32258"/>
                  </a:lnTo>
                  <a:lnTo>
                    <a:pt x="568782" y="26847"/>
                  </a:lnTo>
                  <a:lnTo>
                    <a:pt x="574929" y="20967"/>
                  </a:lnTo>
                  <a:lnTo>
                    <a:pt x="578688" y="20142"/>
                  </a:lnTo>
                  <a:lnTo>
                    <a:pt x="586917" y="22542"/>
                  </a:lnTo>
                  <a:lnTo>
                    <a:pt x="589724" y="24955"/>
                  </a:lnTo>
                  <a:lnTo>
                    <a:pt x="593344" y="32372"/>
                  </a:lnTo>
                  <a:lnTo>
                    <a:pt x="594144" y="37312"/>
                  </a:lnTo>
                  <a:lnTo>
                    <a:pt x="593940" y="43472"/>
                  </a:lnTo>
                  <a:lnTo>
                    <a:pt x="597471" y="44196"/>
                  </a:lnTo>
                  <a:lnTo>
                    <a:pt x="602462" y="23507"/>
                  </a:lnTo>
                  <a:close/>
                </a:path>
                <a:path w="909320" h="904240">
                  <a:moveTo>
                    <a:pt x="616597" y="857796"/>
                  </a:moveTo>
                  <a:lnTo>
                    <a:pt x="592594" y="831316"/>
                  </a:lnTo>
                  <a:lnTo>
                    <a:pt x="587032" y="831392"/>
                  </a:lnTo>
                  <a:lnTo>
                    <a:pt x="565340" y="852017"/>
                  </a:lnTo>
                  <a:lnTo>
                    <a:pt x="566153" y="858342"/>
                  </a:lnTo>
                  <a:lnTo>
                    <a:pt x="570217" y="858367"/>
                  </a:lnTo>
                  <a:lnTo>
                    <a:pt x="569823" y="853097"/>
                  </a:lnTo>
                  <a:lnTo>
                    <a:pt x="570522" y="848753"/>
                  </a:lnTo>
                  <a:lnTo>
                    <a:pt x="574040" y="841883"/>
                  </a:lnTo>
                  <a:lnTo>
                    <a:pt x="576808" y="839546"/>
                  </a:lnTo>
                  <a:lnTo>
                    <a:pt x="585419" y="836637"/>
                  </a:lnTo>
                  <a:lnTo>
                    <a:pt x="589470" y="837158"/>
                  </a:lnTo>
                  <a:lnTo>
                    <a:pt x="595947" y="842530"/>
                  </a:lnTo>
                  <a:lnTo>
                    <a:pt x="598906" y="847852"/>
                  </a:lnTo>
                  <a:lnTo>
                    <a:pt x="604215" y="863587"/>
                  </a:lnTo>
                  <a:lnTo>
                    <a:pt x="605104" y="869556"/>
                  </a:lnTo>
                  <a:lnTo>
                    <a:pt x="603440" y="877900"/>
                  </a:lnTo>
                  <a:lnTo>
                    <a:pt x="600824" y="880719"/>
                  </a:lnTo>
                  <a:lnTo>
                    <a:pt x="592696" y="883462"/>
                  </a:lnTo>
                  <a:lnTo>
                    <a:pt x="589013" y="883094"/>
                  </a:lnTo>
                  <a:lnTo>
                    <a:pt x="581799" y="879068"/>
                  </a:lnTo>
                  <a:lnTo>
                    <a:pt x="578319" y="875487"/>
                  </a:lnTo>
                  <a:lnTo>
                    <a:pt x="574967" y="870318"/>
                  </a:lnTo>
                  <a:lnTo>
                    <a:pt x="571652" y="871728"/>
                  </a:lnTo>
                  <a:lnTo>
                    <a:pt x="579386" y="891565"/>
                  </a:lnTo>
                  <a:lnTo>
                    <a:pt x="582218" y="890612"/>
                  </a:lnTo>
                  <a:lnTo>
                    <a:pt x="584746" y="885774"/>
                  </a:lnTo>
                  <a:lnTo>
                    <a:pt x="586955" y="886472"/>
                  </a:lnTo>
                  <a:lnTo>
                    <a:pt x="589203" y="886802"/>
                  </a:lnTo>
                  <a:lnTo>
                    <a:pt x="593750" y="886663"/>
                  </a:lnTo>
                  <a:lnTo>
                    <a:pt x="596112" y="886231"/>
                  </a:lnTo>
                  <a:lnTo>
                    <a:pt x="616483" y="864603"/>
                  </a:lnTo>
                  <a:lnTo>
                    <a:pt x="616597" y="857796"/>
                  </a:lnTo>
                  <a:close/>
                </a:path>
                <a:path w="909320" h="904240">
                  <a:moveTo>
                    <a:pt x="656818" y="47244"/>
                  </a:moveTo>
                  <a:lnTo>
                    <a:pt x="614553" y="28587"/>
                  </a:lnTo>
                  <a:lnTo>
                    <a:pt x="613016" y="32080"/>
                  </a:lnTo>
                  <a:lnTo>
                    <a:pt x="617562" y="34074"/>
                  </a:lnTo>
                  <a:lnTo>
                    <a:pt x="618337" y="34696"/>
                  </a:lnTo>
                  <a:lnTo>
                    <a:pt x="618858" y="35979"/>
                  </a:lnTo>
                  <a:lnTo>
                    <a:pt x="618655" y="37033"/>
                  </a:lnTo>
                  <a:lnTo>
                    <a:pt x="602272" y="74155"/>
                  </a:lnTo>
                  <a:lnTo>
                    <a:pt x="601637" y="74993"/>
                  </a:lnTo>
                  <a:lnTo>
                    <a:pt x="600341" y="75463"/>
                  </a:lnTo>
                  <a:lnTo>
                    <a:pt x="599363" y="75298"/>
                  </a:lnTo>
                  <a:lnTo>
                    <a:pt x="594817" y="73291"/>
                  </a:lnTo>
                  <a:lnTo>
                    <a:pt x="593255" y="76847"/>
                  </a:lnTo>
                  <a:lnTo>
                    <a:pt x="636943" y="96139"/>
                  </a:lnTo>
                  <a:lnTo>
                    <a:pt x="645795" y="78397"/>
                  </a:lnTo>
                  <a:lnTo>
                    <a:pt x="642683" y="76720"/>
                  </a:lnTo>
                  <a:lnTo>
                    <a:pt x="638987" y="81635"/>
                  </a:lnTo>
                  <a:lnTo>
                    <a:pt x="635279" y="84620"/>
                  </a:lnTo>
                  <a:lnTo>
                    <a:pt x="627824" y="86715"/>
                  </a:lnTo>
                  <a:lnTo>
                    <a:pt x="623214" y="86017"/>
                  </a:lnTo>
                  <a:lnTo>
                    <a:pt x="615530" y="82626"/>
                  </a:lnTo>
                  <a:lnTo>
                    <a:pt x="614260" y="81788"/>
                  </a:lnTo>
                  <a:lnTo>
                    <a:pt x="613562" y="80365"/>
                  </a:lnTo>
                  <a:lnTo>
                    <a:pt x="613702" y="79260"/>
                  </a:lnTo>
                  <a:lnTo>
                    <a:pt x="621474" y="61658"/>
                  </a:lnTo>
                  <a:lnTo>
                    <a:pt x="625208" y="63309"/>
                  </a:lnTo>
                  <a:lnTo>
                    <a:pt x="626999" y="64922"/>
                  </a:lnTo>
                  <a:lnTo>
                    <a:pt x="628535" y="68910"/>
                  </a:lnTo>
                  <a:lnTo>
                    <a:pt x="628459" y="71729"/>
                  </a:lnTo>
                  <a:lnTo>
                    <a:pt x="627532" y="75374"/>
                  </a:lnTo>
                  <a:lnTo>
                    <a:pt x="630758" y="76796"/>
                  </a:lnTo>
                  <a:lnTo>
                    <a:pt x="640524" y="54673"/>
                  </a:lnTo>
                  <a:lnTo>
                    <a:pt x="637298" y="53251"/>
                  </a:lnTo>
                  <a:lnTo>
                    <a:pt x="635215" y="56438"/>
                  </a:lnTo>
                  <a:lnTo>
                    <a:pt x="633171" y="58407"/>
                  </a:lnTo>
                  <a:lnTo>
                    <a:pt x="629183" y="59956"/>
                  </a:lnTo>
                  <a:lnTo>
                    <a:pt x="626795" y="59715"/>
                  </a:lnTo>
                  <a:lnTo>
                    <a:pt x="623062" y="58077"/>
                  </a:lnTo>
                  <a:lnTo>
                    <a:pt x="630123" y="42075"/>
                  </a:lnTo>
                  <a:lnTo>
                    <a:pt x="630821" y="41224"/>
                  </a:lnTo>
                  <a:lnTo>
                    <a:pt x="632244" y="40767"/>
                  </a:lnTo>
                  <a:lnTo>
                    <a:pt x="633679" y="41122"/>
                  </a:lnTo>
                  <a:lnTo>
                    <a:pt x="640854" y="44284"/>
                  </a:lnTo>
                  <a:lnTo>
                    <a:pt x="644169" y="47002"/>
                  </a:lnTo>
                  <a:lnTo>
                    <a:pt x="647369" y="53403"/>
                  </a:lnTo>
                  <a:lnTo>
                    <a:pt x="647611" y="57823"/>
                  </a:lnTo>
                  <a:lnTo>
                    <a:pt x="646480" y="63461"/>
                  </a:lnTo>
                  <a:lnTo>
                    <a:pt x="649681" y="64871"/>
                  </a:lnTo>
                  <a:lnTo>
                    <a:pt x="656818" y="47244"/>
                  </a:lnTo>
                  <a:close/>
                </a:path>
                <a:path w="909320" h="904240">
                  <a:moveTo>
                    <a:pt x="683666" y="846721"/>
                  </a:moveTo>
                  <a:lnTo>
                    <a:pt x="681964" y="843318"/>
                  </a:lnTo>
                  <a:lnTo>
                    <a:pt x="680250" y="844169"/>
                  </a:lnTo>
                  <a:lnTo>
                    <a:pt x="679323" y="844461"/>
                  </a:lnTo>
                  <a:lnTo>
                    <a:pt x="657669" y="811530"/>
                  </a:lnTo>
                  <a:lnTo>
                    <a:pt x="657059" y="809142"/>
                  </a:lnTo>
                  <a:lnTo>
                    <a:pt x="657860" y="806030"/>
                  </a:lnTo>
                  <a:lnTo>
                    <a:pt x="659295" y="804481"/>
                  </a:lnTo>
                  <a:lnTo>
                    <a:pt x="661758" y="802932"/>
                  </a:lnTo>
                  <a:lnTo>
                    <a:pt x="660069" y="799541"/>
                  </a:lnTo>
                  <a:lnTo>
                    <a:pt x="641870" y="808647"/>
                  </a:lnTo>
                  <a:lnTo>
                    <a:pt x="643559" y="812025"/>
                  </a:lnTo>
                  <a:lnTo>
                    <a:pt x="646430" y="810691"/>
                  </a:lnTo>
                  <a:lnTo>
                    <a:pt x="648677" y="810336"/>
                  </a:lnTo>
                  <a:lnTo>
                    <a:pt x="651891" y="811568"/>
                  </a:lnTo>
                  <a:lnTo>
                    <a:pt x="653516" y="813523"/>
                  </a:lnTo>
                  <a:lnTo>
                    <a:pt x="667143" y="840752"/>
                  </a:lnTo>
                  <a:lnTo>
                    <a:pt x="619061" y="819251"/>
                  </a:lnTo>
                  <a:lnTo>
                    <a:pt x="615061" y="821258"/>
                  </a:lnTo>
                  <a:lnTo>
                    <a:pt x="634733" y="860577"/>
                  </a:lnTo>
                  <a:lnTo>
                    <a:pt x="635368" y="862977"/>
                  </a:lnTo>
                  <a:lnTo>
                    <a:pt x="634669" y="866051"/>
                  </a:lnTo>
                  <a:lnTo>
                    <a:pt x="633234" y="867524"/>
                  </a:lnTo>
                  <a:lnTo>
                    <a:pt x="630745" y="868934"/>
                  </a:lnTo>
                  <a:lnTo>
                    <a:pt x="632447" y="872337"/>
                  </a:lnTo>
                  <a:lnTo>
                    <a:pt x="651116" y="863015"/>
                  </a:lnTo>
                  <a:lnTo>
                    <a:pt x="649376" y="859612"/>
                  </a:lnTo>
                  <a:lnTo>
                    <a:pt x="646417" y="861072"/>
                  </a:lnTo>
                  <a:lnTo>
                    <a:pt x="644144" y="861517"/>
                  </a:lnTo>
                  <a:lnTo>
                    <a:pt x="640994" y="860374"/>
                  </a:lnTo>
                  <a:lnTo>
                    <a:pt x="639368" y="858393"/>
                  </a:lnTo>
                  <a:lnTo>
                    <a:pt x="628853" y="837374"/>
                  </a:lnTo>
                  <a:lnTo>
                    <a:pt x="667702" y="854722"/>
                  </a:lnTo>
                  <a:lnTo>
                    <a:pt x="683666" y="846721"/>
                  </a:lnTo>
                  <a:close/>
                </a:path>
                <a:path w="909320" h="904240">
                  <a:moveTo>
                    <a:pt x="732815" y="813358"/>
                  </a:moveTo>
                  <a:lnTo>
                    <a:pt x="730656" y="810221"/>
                  </a:lnTo>
                  <a:lnTo>
                    <a:pt x="726567" y="813028"/>
                  </a:lnTo>
                  <a:lnTo>
                    <a:pt x="725639" y="813371"/>
                  </a:lnTo>
                  <a:lnTo>
                    <a:pt x="724268" y="813130"/>
                  </a:lnTo>
                  <a:lnTo>
                    <a:pt x="723480" y="812419"/>
                  </a:lnTo>
                  <a:lnTo>
                    <a:pt x="700481" y="778979"/>
                  </a:lnTo>
                  <a:lnTo>
                    <a:pt x="700100" y="778002"/>
                  </a:lnTo>
                  <a:lnTo>
                    <a:pt x="700379" y="776655"/>
                  </a:lnTo>
                  <a:lnTo>
                    <a:pt x="701040" y="775906"/>
                  </a:lnTo>
                  <a:lnTo>
                    <a:pt x="705116" y="773099"/>
                  </a:lnTo>
                  <a:lnTo>
                    <a:pt x="702919" y="769899"/>
                  </a:lnTo>
                  <a:lnTo>
                    <a:pt x="663575" y="796963"/>
                  </a:lnTo>
                  <a:lnTo>
                    <a:pt x="674027" y="813803"/>
                  </a:lnTo>
                  <a:lnTo>
                    <a:pt x="677100" y="812038"/>
                  </a:lnTo>
                  <a:lnTo>
                    <a:pt x="674839" y="806310"/>
                  </a:lnTo>
                  <a:lnTo>
                    <a:pt x="674243" y="801598"/>
                  </a:lnTo>
                  <a:lnTo>
                    <a:pt x="676376" y="794156"/>
                  </a:lnTo>
                  <a:lnTo>
                    <a:pt x="679399" y="790587"/>
                  </a:lnTo>
                  <a:lnTo>
                    <a:pt x="686308" y="785825"/>
                  </a:lnTo>
                  <a:lnTo>
                    <a:pt x="687692" y="785190"/>
                  </a:lnTo>
                  <a:lnTo>
                    <a:pt x="689267" y="785342"/>
                  </a:lnTo>
                  <a:lnTo>
                    <a:pt x="690130" y="786041"/>
                  </a:lnTo>
                  <a:lnTo>
                    <a:pt x="701040" y="801890"/>
                  </a:lnTo>
                  <a:lnTo>
                    <a:pt x="697674" y="804202"/>
                  </a:lnTo>
                  <a:lnTo>
                    <a:pt x="695363" y="804875"/>
                  </a:lnTo>
                  <a:lnTo>
                    <a:pt x="691159" y="804100"/>
                  </a:lnTo>
                  <a:lnTo>
                    <a:pt x="688809" y="802563"/>
                  </a:lnTo>
                  <a:lnTo>
                    <a:pt x="686193" y="799858"/>
                  </a:lnTo>
                  <a:lnTo>
                    <a:pt x="683285" y="801852"/>
                  </a:lnTo>
                  <a:lnTo>
                    <a:pt x="696988" y="821778"/>
                  </a:lnTo>
                  <a:lnTo>
                    <a:pt x="699897" y="819785"/>
                  </a:lnTo>
                  <a:lnTo>
                    <a:pt x="698284" y="816330"/>
                  </a:lnTo>
                  <a:lnTo>
                    <a:pt x="697661" y="813549"/>
                  </a:lnTo>
                  <a:lnTo>
                    <a:pt x="698449" y="809358"/>
                  </a:lnTo>
                  <a:lnTo>
                    <a:pt x="699909" y="807440"/>
                  </a:lnTo>
                  <a:lnTo>
                    <a:pt x="703262" y="805129"/>
                  </a:lnTo>
                  <a:lnTo>
                    <a:pt x="713168" y="819543"/>
                  </a:lnTo>
                  <a:lnTo>
                    <a:pt x="713536" y="820572"/>
                  </a:lnTo>
                  <a:lnTo>
                    <a:pt x="713168" y="822032"/>
                  </a:lnTo>
                  <a:lnTo>
                    <a:pt x="712127" y="823061"/>
                  </a:lnTo>
                  <a:lnTo>
                    <a:pt x="705662" y="827506"/>
                  </a:lnTo>
                  <a:lnTo>
                    <a:pt x="701611" y="828916"/>
                  </a:lnTo>
                  <a:lnTo>
                    <a:pt x="694474" y="828268"/>
                  </a:lnTo>
                  <a:lnTo>
                    <a:pt x="690587" y="826147"/>
                  </a:lnTo>
                  <a:lnTo>
                    <a:pt x="686384" y="822236"/>
                  </a:lnTo>
                  <a:lnTo>
                    <a:pt x="683501" y="824217"/>
                  </a:lnTo>
                  <a:lnTo>
                    <a:pt x="694766" y="839546"/>
                  </a:lnTo>
                  <a:lnTo>
                    <a:pt x="732815" y="813358"/>
                  </a:lnTo>
                  <a:close/>
                </a:path>
                <a:path w="909320" h="904240">
                  <a:moveTo>
                    <a:pt x="770750" y="770915"/>
                  </a:moveTo>
                  <a:lnTo>
                    <a:pt x="744016" y="741248"/>
                  </a:lnTo>
                  <a:lnTo>
                    <a:pt x="737171" y="741870"/>
                  </a:lnTo>
                  <a:lnTo>
                    <a:pt x="717702" y="761758"/>
                  </a:lnTo>
                  <a:lnTo>
                    <a:pt x="717918" y="764717"/>
                  </a:lnTo>
                  <a:lnTo>
                    <a:pt x="710349" y="761822"/>
                  </a:lnTo>
                  <a:lnTo>
                    <a:pt x="707898" y="764070"/>
                  </a:lnTo>
                  <a:lnTo>
                    <a:pt x="721131" y="778548"/>
                  </a:lnTo>
                  <a:lnTo>
                    <a:pt x="721626" y="779475"/>
                  </a:lnTo>
                  <a:lnTo>
                    <a:pt x="721626" y="780961"/>
                  </a:lnTo>
                  <a:lnTo>
                    <a:pt x="721106" y="781812"/>
                  </a:lnTo>
                  <a:lnTo>
                    <a:pt x="718045" y="784606"/>
                  </a:lnTo>
                  <a:lnTo>
                    <a:pt x="720598" y="787400"/>
                  </a:lnTo>
                  <a:lnTo>
                    <a:pt x="739267" y="770331"/>
                  </a:lnTo>
                  <a:lnTo>
                    <a:pt x="736714" y="767537"/>
                  </a:lnTo>
                  <a:lnTo>
                    <a:pt x="732878" y="771055"/>
                  </a:lnTo>
                  <a:lnTo>
                    <a:pt x="732002" y="771474"/>
                  </a:lnTo>
                  <a:lnTo>
                    <a:pt x="723239" y="757008"/>
                  </a:lnTo>
                  <a:lnTo>
                    <a:pt x="724420" y="754507"/>
                  </a:lnTo>
                  <a:lnTo>
                    <a:pt x="730135" y="749300"/>
                  </a:lnTo>
                  <a:lnTo>
                    <a:pt x="733767" y="748512"/>
                  </a:lnTo>
                  <a:lnTo>
                    <a:pt x="741819" y="751293"/>
                  </a:lnTo>
                  <a:lnTo>
                    <a:pt x="746582" y="755002"/>
                  </a:lnTo>
                  <a:lnTo>
                    <a:pt x="757567" y="767016"/>
                  </a:lnTo>
                  <a:lnTo>
                    <a:pt x="760793" y="772236"/>
                  </a:lnTo>
                  <a:lnTo>
                    <a:pt x="762660" y="781062"/>
                  </a:lnTo>
                  <a:lnTo>
                    <a:pt x="761377" y="784872"/>
                  </a:lnTo>
                  <a:lnTo>
                    <a:pt x="754989" y="790702"/>
                  </a:lnTo>
                  <a:lnTo>
                    <a:pt x="751382" y="791908"/>
                  </a:lnTo>
                  <a:lnTo>
                    <a:pt x="742721" y="791451"/>
                  </a:lnTo>
                  <a:lnTo>
                    <a:pt x="738149" y="789800"/>
                  </a:lnTo>
                  <a:lnTo>
                    <a:pt x="733336" y="786726"/>
                  </a:lnTo>
                  <a:lnTo>
                    <a:pt x="730923" y="789368"/>
                  </a:lnTo>
                  <a:lnTo>
                    <a:pt x="745337" y="804164"/>
                  </a:lnTo>
                  <a:lnTo>
                    <a:pt x="747687" y="802017"/>
                  </a:lnTo>
                  <a:lnTo>
                    <a:pt x="748157" y="796569"/>
                  </a:lnTo>
                  <a:lnTo>
                    <a:pt x="750316" y="796480"/>
                  </a:lnTo>
                  <a:lnTo>
                    <a:pt x="769632" y="777887"/>
                  </a:lnTo>
                  <a:lnTo>
                    <a:pt x="770750" y="770915"/>
                  </a:lnTo>
                  <a:close/>
                </a:path>
                <a:path w="909320" h="904240">
                  <a:moveTo>
                    <a:pt x="796163" y="153720"/>
                  </a:moveTo>
                  <a:lnTo>
                    <a:pt x="781418" y="138963"/>
                  </a:lnTo>
                  <a:lnTo>
                    <a:pt x="778738" y="141681"/>
                  </a:lnTo>
                  <a:lnTo>
                    <a:pt x="781050" y="144030"/>
                  </a:lnTo>
                  <a:lnTo>
                    <a:pt x="782193" y="146050"/>
                  </a:lnTo>
                  <a:lnTo>
                    <a:pt x="782104" y="149402"/>
                  </a:lnTo>
                  <a:lnTo>
                    <a:pt x="780745" y="151574"/>
                  </a:lnTo>
                  <a:lnTo>
                    <a:pt x="764108" y="168173"/>
                  </a:lnTo>
                  <a:lnTo>
                    <a:pt x="768311" y="125844"/>
                  </a:lnTo>
                  <a:lnTo>
                    <a:pt x="755688" y="113207"/>
                  </a:lnTo>
                  <a:lnTo>
                    <a:pt x="752983" y="115912"/>
                  </a:lnTo>
                  <a:lnTo>
                    <a:pt x="754341" y="117259"/>
                  </a:lnTo>
                  <a:lnTo>
                    <a:pt x="754900" y="118046"/>
                  </a:lnTo>
                  <a:lnTo>
                    <a:pt x="755523" y="119545"/>
                  </a:lnTo>
                  <a:lnTo>
                    <a:pt x="755624" y="120637"/>
                  </a:lnTo>
                  <a:lnTo>
                    <a:pt x="755472" y="124040"/>
                  </a:lnTo>
                  <a:lnTo>
                    <a:pt x="730491" y="148996"/>
                  </a:lnTo>
                  <a:lnTo>
                    <a:pt x="728421" y="150317"/>
                  </a:lnTo>
                  <a:lnTo>
                    <a:pt x="725220" y="150545"/>
                  </a:lnTo>
                  <a:lnTo>
                    <a:pt x="723290" y="149682"/>
                  </a:lnTo>
                  <a:lnTo>
                    <a:pt x="721042" y="147815"/>
                  </a:lnTo>
                  <a:lnTo>
                    <a:pt x="718870" y="149987"/>
                  </a:lnTo>
                  <a:lnTo>
                    <a:pt x="720636" y="147650"/>
                  </a:lnTo>
                  <a:lnTo>
                    <a:pt x="719607" y="146748"/>
                  </a:lnTo>
                  <a:lnTo>
                    <a:pt x="718972" y="145935"/>
                  </a:lnTo>
                  <a:lnTo>
                    <a:pt x="718451" y="144475"/>
                  </a:lnTo>
                  <a:lnTo>
                    <a:pt x="718477" y="143510"/>
                  </a:lnTo>
                  <a:lnTo>
                    <a:pt x="718756" y="142328"/>
                  </a:lnTo>
                  <a:lnTo>
                    <a:pt x="720432" y="135763"/>
                  </a:lnTo>
                  <a:lnTo>
                    <a:pt x="724496" y="119913"/>
                  </a:lnTo>
                  <a:lnTo>
                    <a:pt x="729208" y="101536"/>
                  </a:lnTo>
                  <a:lnTo>
                    <a:pt x="731316" y="93319"/>
                  </a:lnTo>
                  <a:lnTo>
                    <a:pt x="727087" y="90131"/>
                  </a:lnTo>
                  <a:lnTo>
                    <a:pt x="716864" y="96113"/>
                  </a:lnTo>
                  <a:lnTo>
                    <a:pt x="716864" y="101536"/>
                  </a:lnTo>
                  <a:lnTo>
                    <a:pt x="711720" y="119913"/>
                  </a:lnTo>
                  <a:lnTo>
                    <a:pt x="703529" y="113715"/>
                  </a:lnTo>
                  <a:lnTo>
                    <a:pt x="700214" y="111213"/>
                  </a:lnTo>
                  <a:lnTo>
                    <a:pt x="716864" y="101536"/>
                  </a:lnTo>
                  <a:lnTo>
                    <a:pt x="716864" y="96113"/>
                  </a:lnTo>
                  <a:lnTo>
                    <a:pt x="686650" y="113779"/>
                  </a:lnTo>
                  <a:lnTo>
                    <a:pt x="684110" y="114833"/>
                  </a:lnTo>
                  <a:lnTo>
                    <a:pt x="680173" y="115493"/>
                  </a:lnTo>
                  <a:lnTo>
                    <a:pt x="678307" y="115201"/>
                  </a:lnTo>
                  <a:lnTo>
                    <a:pt x="676541" y="114287"/>
                  </a:lnTo>
                  <a:lnTo>
                    <a:pt x="674255" y="117297"/>
                  </a:lnTo>
                  <a:lnTo>
                    <a:pt x="690321" y="129451"/>
                  </a:lnTo>
                  <a:lnTo>
                    <a:pt x="692607" y="126428"/>
                  </a:lnTo>
                  <a:lnTo>
                    <a:pt x="690448" y="124675"/>
                  </a:lnTo>
                  <a:lnTo>
                    <a:pt x="689165" y="123228"/>
                  </a:lnTo>
                  <a:lnTo>
                    <a:pt x="688225" y="120815"/>
                  </a:lnTo>
                  <a:lnTo>
                    <a:pt x="688454" y="119583"/>
                  </a:lnTo>
                  <a:lnTo>
                    <a:pt x="689737" y="117894"/>
                  </a:lnTo>
                  <a:lnTo>
                    <a:pt x="695896" y="113715"/>
                  </a:lnTo>
                  <a:lnTo>
                    <a:pt x="710374" y="124675"/>
                  </a:lnTo>
                  <a:lnTo>
                    <a:pt x="705612" y="135763"/>
                  </a:lnTo>
                  <a:lnTo>
                    <a:pt x="705129" y="135572"/>
                  </a:lnTo>
                  <a:lnTo>
                    <a:pt x="704570" y="135178"/>
                  </a:lnTo>
                  <a:lnTo>
                    <a:pt x="701624" y="133261"/>
                  </a:lnTo>
                  <a:lnTo>
                    <a:pt x="699338" y="136283"/>
                  </a:lnTo>
                  <a:lnTo>
                    <a:pt x="718362" y="150660"/>
                  </a:lnTo>
                  <a:lnTo>
                    <a:pt x="732739" y="164884"/>
                  </a:lnTo>
                  <a:lnTo>
                    <a:pt x="735418" y="162217"/>
                  </a:lnTo>
                  <a:lnTo>
                    <a:pt x="733247" y="159918"/>
                  </a:lnTo>
                  <a:lnTo>
                    <a:pt x="732205" y="157899"/>
                  </a:lnTo>
                  <a:lnTo>
                    <a:pt x="732358" y="154457"/>
                  </a:lnTo>
                  <a:lnTo>
                    <a:pt x="733691" y="152298"/>
                  </a:lnTo>
                  <a:lnTo>
                    <a:pt x="755243" y="130784"/>
                  </a:lnTo>
                  <a:lnTo>
                    <a:pt x="750011" y="183184"/>
                  </a:lnTo>
                  <a:lnTo>
                    <a:pt x="753173" y="186347"/>
                  </a:lnTo>
                  <a:lnTo>
                    <a:pt x="784275" y="155270"/>
                  </a:lnTo>
                  <a:lnTo>
                    <a:pt x="786358" y="153898"/>
                  </a:lnTo>
                  <a:lnTo>
                    <a:pt x="789495" y="153619"/>
                  </a:lnTo>
                  <a:lnTo>
                    <a:pt x="791337" y="154495"/>
                  </a:lnTo>
                  <a:lnTo>
                    <a:pt x="793457" y="156425"/>
                  </a:lnTo>
                  <a:lnTo>
                    <a:pt x="796163" y="153720"/>
                  </a:lnTo>
                  <a:close/>
                </a:path>
                <a:path w="909320" h="904240">
                  <a:moveTo>
                    <a:pt x="805802" y="742530"/>
                  </a:moveTo>
                  <a:lnTo>
                    <a:pt x="800150" y="731799"/>
                  </a:lnTo>
                  <a:lnTo>
                    <a:pt x="794867" y="721766"/>
                  </a:lnTo>
                  <a:lnTo>
                    <a:pt x="794867" y="731799"/>
                  </a:lnTo>
                  <a:lnTo>
                    <a:pt x="793826" y="731456"/>
                  </a:lnTo>
                  <a:lnTo>
                    <a:pt x="776732" y="725830"/>
                  </a:lnTo>
                  <a:lnTo>
                    <a:pt x="778014" y="724281"/>
                  </a:lnTo>
                  <a:lnTo>
                    <a:pt x="785952" y="714730"/>
                  </a:lnTo>
                  <a:lnTo>
                    <a:pt x="794867" y="731799"/>
                  </a:lnTo>
                  <a:lnTo>
                    <a:pt x="794867" y="721766"/>
                  </a:lnTo>
                  <a:lnTo>
                    <a:pt x="791171" y="714730"/>
                  </a:lnTo>
                  <a:lnTo>
                    <a:pt x="784656" y="702322"/>
                  </a:lnTo>
                  <a:lnTo>
                    <a:pt x="783996" y="701065"/>
                  </a:lnTo>
                  <a:lnTo>
                    <a:pt x="783056" y="698487"/>
                  </a:lnTo>
                  <a:lnTo>
                    <a:pt x="782574" y="694524"/>
                  </a:lnTo>
                  <a:lnTo>
                    <a:pt x="782955" y="692670"/>
                  </a:lnTo>
                  <a:lnTo>
                    <a:pt x="783945" y="690943"/>
                  </a:lnTo>
                  <a:lnTo>
                    <a:pt x="781037" y="688530"/>
                  </a:lnTo>
                  <a:lnTo>
                    <a:pt x="768172" y="704024"/>
                  </a:lnTo>
                  <a:lnTo>
                    <a:pt x="771080" y="706437"/>
                  </a:lnTo>
                  <a:lnTo>
                    <a:pt x="772909" y="704392"/>
                  </a:lnTo>
                  <a:lnTo>
                    <a:pt x="774433" y="703148"/>
                  </a:lnTo>
                  <a:lnTo>
                    <a:pt x="776897" y="702322"/>
                  </a:lnTo>
                  <a:lnTo>
                    <a:pt x="778116" y="702614"/>
                  </a:lnTo>
                  <a:lnTo>
                    <a:pt x="779792" y="704024"/>
                  </a:lnTo>
                  <a:lnTo>
                    <a:pt x="783640" y="710298"/>
                  </a:lnTo>
                  <a:lnTo>
                    <a:pt x="772045" y="724281"/>
                  </a:lnTo>
                  <a:lnTo>
                    <a:pt x="761187" y="719836"/>
                  </a:lnTo>
                  <a:lnTo>
                    <a:pt x="761187" y="719023"/>
                  </a:lnTo>
                  <a:lnTo>
                    <a:pt x="761403" y="718540"/>
                  </a:lnTo>
                  <a:lnTo>
                    <a:pt x="761822" y="717994"/>
                  </a:lnTo>
                  <a:lnTo>
                    <a:pt x="763854" y="715149"/>
                  </a:lnTo>
                  <a:lnTo>
                    <a:pt x="760945" y="712736"/>
                  </a:lnTo>
                  <a:lnTo>
                    <a:pt x="745718" y="731075"/>
                  </a:lnTo>
                  <a:lnTo>
                    <a:pt x="748639" y="733488"/>
                  </a:lnTo>
                  <a:lnTo>
                    <a:pt x="749579" y="732510"/>
                  </a:lnTo>
                  <a:lnTo>
                    <a:pt x="750417" y="731901"/>
                  </a:lnTo>
                  <a:lnTo>
                    <a:pt x="751903" y="731456"/>
                  </a:lnTo>
                  <a:lnTo>
                    <a:pt x="752856" y="731520"/>
                  </a:lnTo>
                  <a:lnTo>
                    <a:pt x="754151" y="731901"/>
                  </a:lnTo>
                  <a:lnTo>
                    <a:pt x="802424" y="746607"/>
                  </a:lnTo>
                  <a:lnTo>
                    <a:pt x="805802" y="742530"/>
                  </a:lnTo>
                  <a:close/>
                </a:path>
                <a:path w="909320" h="904240">
                  <a:moveTo>
                    <a:pt x="825423" y="195719"/>
                  </a:moveTo>
                  <a:lnTo>
                    <a:pt x="822718" y="188417"/>
                  </a:lnTo>
                  <a:lnTo>
                    <a:pt x="818769" y="183108"/>
                  </a:lnTo>
                  <a:lnTo>
                    <a:pt x="818769" y="192252"/>
                  </a:lnTo>
                  <a:lnTo>
                    <a:pt x="816229" y="199783"/>
                  </a:lnTo>
                  <a:lnTo>
                    <a:pt x="812215" y="204177"/>
                  </a:lnTo>
                  <a:lnTo>
                    <a:pt x="799020" y="214007"/>
                  </a:lnTo>
                  <a:lnTo>
                    <a:pt x="793800" y="216611"/>
                  </a:lnTo>
                  <a:lnTo>
                    <a:pt x="785837" y="217474"/>
                  </a:lnTo>
                  <a:lnTo>
                    <a:pt x="782459" y="215811"/>
                  </a:lnTo>
                  <a:lnTo>
                    <a:pt x="775982" y="207111"/>
                  </a:lnTo>
                  <a:lnTo>
                    <a:pt x="775639" y="206286"/>
                  </a:lnTo>
                  <a:lnTo>
                    <a:pt x="775855" y="205054"/>
                  </a:lnTo>
                  <a:lnTo>
                    <a:pt x="776452" y="204355"/>
                  </a:lnTo>
                  <a:lnTo>
                    <a:pt x="789609" y="194564"/>
                  </a:lnTo>
                  <a:lnTo>
                    <a:pt x="809142" y="180022"/>
                  </a:lnTo>
                  <a:lnTo>
                    <a:pt x="809993" y="179654"/>
                  </a:lnTo>
                  <a:lnTo>
                    <a:pt x="811250" y="179781"/>
                  </a:lnTo>
                  <a:lnTo>
                    <a:pt x="811949" y="180340"/>
                  </a:lnTo>
                  <a:lnTo>
                    <a:pt x="817664" y="188023"/>
                  </a:lnTo>
                  <a:lnTo>
                    <a:pt x="818769" y="192252"/>
                  </a:lnTo>
                  <a:lnTo>
                    <a:pt x="818769" y="183108"/>
                  </a:lnTo>
                  <a:lnTo>
                    <a:pt x="816203" y="179654"/>
                  </a:lnTo>
                  <a:lnTo>
                    <a:pt x="801814" y="160324"/>
                  </a:lnTo>
                  <a:lnTo>
                    <a:pt x="798753" y="162610"/>
                  </a:lnTo>
                  <a:lnTo>
                    <a:pt x="801878" y="166801"/>
                  </a:lnTo>
                  <a:lnTo>
                    <a:pt x="802259" y="167728"/>
                  </a:lnTo>
                  <a:lnTo>
                    <a:pt x="802068" y="169100"/>
                  </a:lnTo>
                  <a:lnTo>
                    <a:pt x="801382" y="169926"/>
                  </a:lnTo>
                  <a:lnTo>
                    <a:pt x="768819" y="194157"/>
                  </a:lnTo>
                  <a:lnTo>
                    <a:pt x="767854" y="194564"/>
                  </a:lnTo>
                  <a:lnTo>
                    <a:pt x="766508" y="194335"/>
                  </a:lnTo>
                  <a:lnTo>
                    <a:pt x="765733" y="193700"/>
                  </a:lnTo>
                  <a:lnTo>
                    <a:pt x="762609" y="189509"/>
                  </a:lnTo>
                  <a:lnTo>
                    <a:pt x="759485" y="191833"/>
                  </a:lnTo>
                  <a:lnTo>
                    <a:pt x="781202" y="221005"/>
                  </a:lnTo>
                  <a:lnTo>
                    <a:pt x="787044" y="224993"/>
                  </a:lnTo>
                  <a:lnTo>
                    <a:pt x="800100" y="227114"/>
                  </a:lnTo>
                  <a:lnTo>
                    <a:pt x="806716" y="225132"/>
                  </a:lnTo>
                  <a:lnTo>
                    <a:pt x="817003" y="217474"/>
                  </a:lnTo>
                  <a:lnTo>
                    <a:pt x="820496" y="214871"/>
                  </a:lnTo>
                  <a:lnTo>
                    <a:pt x="824318" y="208927"/>
                  </a:lnTo>
                  <a:lnTo>
                    <a:pt x="825423" y="195719"/>
                  </a:lnTo>
                  <a:close/>
                </a:path>
                <a:path w="909320" h="904240">
                  <a:moveTo>
                    <a:pt x="872286" y="633196"/>
                  </a:moveTo>
                  <a:lnTo>
                    <a:pt x="868870" y="631482"/>
                  </a:lnTo>
                  <a:lnTo>
                    <a:pt x="867981" y="633285"/>
                  </a:lnTo>
                  <a:lnTo>
                    <a:pt x="867295" y="634060"/>
                  </a:lnTo>
                  <a:lnTo>
                    <a:pt x="865682" y="634987"/>
                  </a:lnTo>
                  <a:lnTo>
                    <a:pt x="864235" y="635292"/>
                  </a:lnTo>
                  <a:lnTo>
                    <a:pt x="835939" y="637730"/>
                  </a:lnTo>
                  <a:lnTo>
                    <a:pt x="821461" y="630478"/>
                  </a:lnTo>
                  <a:lnTo>
                    <a:pt x="820648" y="629793"/>
                  </a:lnTo>
                  <a:lnTo>
                    <a:pt x="820242" y="628484"/>
                  </a:lnTo>
                  <a:lnTo>
                    <a:pt x="820470" y="627519"/>
                  </a:lnTo>
                  <a:lnTo>
                    <a:pt x="823010" y="622439"/>
                  </a:lnTo>
                  <a:lnTo>
                    <a:pt x="819543" y="620699"/>
                  </a:lnTo>
                  <a:lnTo>
                    <a:pt x="806767" y="646188"/>
                  </a:lnTo>
                  <a:lnTo>
                    <a:pt x="810234" y="647928"/>
                  </a:lnTo>
                  <a:lnTo>
                    <a:pt x="812850" y="642721"/>
                  </a:lnTo>
                  <a:lnTo>
                    <a:pt x="813498" y="641959"/>
                  </a:lnTo>
                  <a:lnTo>
                    <a:pt x="814793" y="641502"/>
                  </a:lnTo>
                  <a:lnTo>
                    <a:pt x="815809" y="641743"/>
                  </a:lnTo>
                  <a:lnTo>
                    <a:pt x="831316" y="649503"/>
                  </a:lnTo>
                  <a:lnTo>
                    <a:pt x="845172" y="670585"/>
                  </a:lnTo>
                  <a:lnTo>
                    <a:pt x="845883" y="672338"/>
                  </a:lnTo>
                  <a:lnTo>
                    <a:pt x="846239" y="675513"/>
                  </a:lnTo>
                  <a:lnTo>
                    <a:pt x="845921" y="677138"/>
                  </a:lnTo>
                  <a:lnTo>
                    <a:pt x="845083" y="678789"/>
                  </a:lnTo>
                  <a:lnTo>
                    <a:pt x="848563" y="680529"/>
                  </a:lnTo>
                  <a:lnTo>
                    <a:pt x="857834" y="662025"/>
                  </a:lnTo>
                  <a:lnTo>
                    <a:pt x="854430" y="660311"/>
                  </a:lnTo>
                  <a:lnTo>
                    <a:pt x="852843" y="663486"/>
                  </a:lnTo>
                  <a:lnTo>
                    <a:pt x="852043" y="664362"/>
                  </a:lnTo>
                  <a:lnTo>
                    <a:pt x="850188" y="665187"/>
                  </a:lnTo>
                  <a:lnTo>
                    <a:pt x="849198" y="665124"/>
                  </a:lnTo>
                  <a:lnTo>
                    <a:pt x="847725" y="664387"/>
                  </a:lnTo>
                  <a:lnTo>
                    <a:pt x="846391" y="663105"/>
                  </a:lnTo>
                  <a:lnTo>
                    <a:pt x="837260" y="650201"/>
                  </a:lnTo>
                  <a:lnTo>
                    <a:pt x="849083" y="649058"/>
                  </a:lnTo>
                  <a:lnTo>
                    <a:pt x="855637" y="648677"/>
                  </a:lnTo>
                  <a:lnTo>
                    <a:pt x="857516" y="648703"/>
                  </a:lnTo>
                  <a:lnTo>
                    <a:pt x="858596" y="649249"/>
                  </a:lnTo>
                  <a:lnTo>
                    <a:pt x="858926" y="649681"/>
                  </a:lnTo>
                  <a:lnTo>
                    <a:pt x="859015" y="650811"/>
                  </a:lnTo>
                  <a:lnTo>
                    <a:pt x="858799" y="651573"/>
                  </a:lnTo>
                  <a:lnTo>
                    <a:pt x="857415" y="654342"/>
                  </a:lnTo>
                  <a:lnTo>
                    <a:pt x="860831" y="656056"/>
                  </a:lnTo>
                  <a:lnTo>
                    <a:pt x="872286" y="633196"/>
                  </a:lnTo>
                  <a:close/>
                </a:path>
                <a:path w="909320" h="904240">
                  <a:moveTo>
                    <a:pt x="879411" y="290868"/>
                  </a:moveTo>
                  <a:lnTo>
                    <a:pt x="878179" y="287997"/>
                  </a:lnTo>
                  <a:lnTo>
                    <a:pt x="873506" y="286131"/>
                  </a:lnTo>
                  <a:lnTo>
                    <a:pt x="873912" y="283718"/>
                  </a:lnTo>
                  <a:lnTo>
                    <a:pt x="853998" y="260273"/>
                  </a:lnTo>
                  <a:lnTo>
                    <a:pt x="845578" y="263893"/>
                  </a:lnTo>
                  <a:lnTo>
                    <a:pt x="842886" y="266509"/>
                  </a:lnTo>
                  <a:lnTo>
                    <a:pt x="840219" y="273558"/>
                  </a:lnTo>
                  <a:lnTo>
                    <a:pt x="840066" y="278549"/>
                  </a:lnTo>
                  <a:lnTo>
                    <a:pt x="842530" y="293928"/>
                  </a:lnTo>
                  <a:lnTo>
                    <a:pt x="842772" y="297027"/>
                  </a:lnTo>
                  <a:lnTo>
                    <a:pt x="833704" y="304139"/>
                  </a:lnTo>
                  <a:lnTo>
                    <a:pt x="829513" y="302094"/>
                  </a:lnTo>
                  <a:lnTo>
                    <a:pt x="827849" y="300164"/>
                  </a:lnTo>
                  <a:lnTo>
                    <a:pt x="824928" y="293357"/>
                  </a:lnTo>
                  <a:lnTo>
                    <a:pt x="824814" y="289267"/>
                  </a:lnTo>
                  <a:lnTo>
                    <a:pt x="827722" y="280847"/>
                  </a:lnTo>
                  <a:lnTo>
                    <a:pt x="830694" y="276669"/>
                  </a:lnTo>
                  <a:lnTo>
                    <a:pt x="835202" y="272516"/>
                  </a:lnTo>
                  <a:lnTo>
                    <a:pt x="833780" y="269176"/>
                  </a:lnTo>
                  <a:lnTo>
                    <a:pt x="814565" y="278142"/>
                  </a:lnTo>
                  <a:lnTo>
                    <a:pt x="815759" y="280936"/>
                  </a:lnTo>
                  <a:lnTo>
                    <a:pt x="821448" y="283057"/>
                  </a:lnTo>
                  <a:lnTo>
                    <a:pt x="820762" y="285635"/>
                  </a:lnTo>
                  <a:lnTo>
                    <a:pt x="836549" y="310921"/>
                  </a:lnTo>
                  <a:lnTo>
                    <a:pt x="840994" y="310819"/>
                  </a:lnTo>
                  <a:lnTo>
                    <a:pt x="856297" y="292747"/>
                  </a:lnTo>
                  <a:lnTo>
                    <a:pt x="855992" y="289864"/>
                  </a:lnTo>
                  <a:lnTo>
                    <a:pt x="853198" y="274408"/>
                  </a:lnTo>
                  <a:lnTo>
                    <a:pt x="854100" y="269646"/>
                  </a:lnTo>
                  <a:lnTo>
                    <a:pt x="859663" y="267258"/>
                  </a:lnTo>
                  <a:lnTo>
                    <a:pt x="861771" y="267258"/>
                  </a:lnTo>
                  <a:lnTo>
                    <a:pt x="865632" y="269214"/>
                  </a:lnTo>
                  <a:lnTo>
                    <a:pt x="867194" y="271081"/>
                  </a:lnTo>
                  <a:lnTo>
                    <a:pt x="869823" y="277202"/>
                  </a:lnTo>
                  <a:lnTo>
                    <a:pt x="869950" y="280631"/>
                  </a:lnTo>
                  <a:lnTo>
                    <a:pt x="867575" y="287629"/>
                  </a:lnTo>
                  <a:lnTo>
                    <a:pt x="864895" y="291642"/>
                  </a:lnTo>
                  <a:lnTo>
                    <a:pt x="860729" y="296176"/>
                  </a:lnTo>
                  <a:lnTo>
                    <a:pt x="862050" y="299250"/>
                  </a:lnTo>
                  <a:lnTo>
                    <a:pt x="879411" y="290868"/>
                  </a:lnTo>
                  <a:close/>
                </a:path>
                <a:path w="909320" h="904240">
                  <a:moveTo>
                    <a:pt x="890117" y="583514"/>
                  </a:moveTo>
                  <a:lnTo>
                    <a:pt x="871766" y="575818"/>
                  </a:lnTo>
                  <a:lnTo>
                    <a:pt x="870585" y="579132"/>
                  </a:lnTo>
                  <a:lnTo>
                    <a:pt x="875169" y="581482"/>
                  </a:lnTo>
                  <a:lnTo>
                    <a:pt x="878497" y="584098"/>
                  </a:lnTo>
                  <a:lnTo>
                    <a:pt x="882624" y="589902"/>
                  </a:lnTo>
                  <a:lnTo>
                    <a:pt x="883170" y="592721"/>
                  </a:lnTo>
                  <a:lnTo>
                    <a:pt x="881786" y="596607"/>
                  </a:lnTo>
                  <a:lnTo>
                    <a:pt x="881278" y="597306"/>
                  </a:lnTo>
                  <a:lnTo>
                    <a:pt x="880071" y="597776"/>
                  </a:lnTo>
                  <a:lnTo>
                    <a:pt x="879068" y="597649"/>
                  </a:lnTo>
                  <a:lnTo>
                    <a:pt x="840422" y="583920"/>
                  </a:lnTo>
                  <a:lnTo>
                    <a:pt x="839533" y="583349"/>
                  </a:lnTo>
                  <a:lnTo>
                    <a:pt x="838974" y="582155"/>
                  </a:lnTo>
                  <a:lnTo>
                    <a:pt x="839076" y="581190"/>
                  </a:lnTo>
                  <a:lnTo>
                    <a:pt x="840740" y="576503"/>
                  </a:lnTo>
                  <a:lnTo>
                    <a:pt x="837069" y="575195"/>
                  </a:lnTo>
                  <a:lnTo>
                    <a:pt x="828078" y="600494"/>
                  </a:lnTo>
                  <a:lnTo>
                    <a:pt x="831748" y="601802"/>
                  </a:lnTo>
                  <a:lnTo>
                    <a:pt x="833386" y="597192"/>
                  </a:lnTo>
                  <a:lnTo>
                    <a:pt x="833932" y="596366"/>
                  </a:lnTo>
                  <a:lnTo>
                    <a:pt x="835152" y="595782"/>
                  </a:lnTo>
                  <a:lnTo>
                    <a:pt x="836193" y="595896"/>
                  </a:lnTo>
                  <a:lnTo>
                    <a:pt x="874788" y="609612"/>
                  </a:lnTo>
                  <a:lnTo>
                    <a:pt x="875652" y="610146"/>
                  </a:lnTo>
                  <a:lnTo>
                    <a:pt x="876300" y="611301"/>
                  </a:lnTo>
                  <a:lnTo>
                    <a:pt x="876249" y="612190"/>
                  </a:lnTo>
                  <a:lnTo>
                    <a:pt x="874864" y="616102"/>
                  </a:lnTo>
                  <a:lnTo>
                    <a:pt x="872655" y="617943"/>
                  </a:lnTo>
                  <a:lnTo>
                    <a:pt x="865797" y="619836"/>
                  </a:lnTo>
                  <a:lnTo>
                    <a:pt x="861568" y="619760"/>
                  </a:lnTo>
                  <a:lnTo>
                    <a:pt x="856538" y="618655"/>
                  </a:lnTo>
                  <a:lnTo>
                    <a:pt x="855370" y="621944"/>
                  </a:lnTo>
                  <a:lnTo>
                    <a:pt x="874471" y="627519"/>
                  </a:lnTo>
                  <a:lnTo>
                    <a:pt x="890117" y="583514"/>
                  </a:lnTo>
                  <a:close/>
                </a:path>
                <a:path w="909320" h="904240">
                  <a:moveTo>
                    <a:pt x="896315" y="348043"/>
                  </a:moveTo>
                  <a:lnTo>
                    <a:pt x="883488" y="303669"/>
                  </a:lnTo>
                  <a:lnTo>
                    <a:pt x="879817" y="304736"/>
                  </a:lnTo>
                  <a:lnTo>
                    <a:pt x="881189" y="309499"/>
                  </a:lnTo>
                  <a:lnTo>
                    <a:pt x="881227" y="310489"/>
                  </a:lnTo>
                  <a:lnTo>
                    <a:pt x="880567" y="311721"/>
                  </a:lnTo>
                  <a:lnTo>
                    <a:pt x="879640" y="312242"/>
                  </a:lnTo>
                  <a:lnTo>
                    <a:pt x="840651" y="323519"/>
                  </a:lnTo>
                  <a:lnTo>
                    <a:pt x="839597" y="323570"/>
                  </a:lnTo>
                  <a:lnTo>
                    <a:pt x="838415" y="322884"/>
                  </a:lnTo>
                  <a:lnTo>
                    <a:pt x="837920" y="322021"/>
                  </a:lnTo>
                  <a:lnTo>
                    <a:pt x="836536" y="317258"/>
                  </a:lnTo>
                  <a:lnTo>
                    <a:pt x="832802" y="318338"/>
                  </a:lnTo>
                  <a:lnTo>
                    <a:pt x="846074" y="364210"/>
                  </a:lnTo>
                  <a:lnTo>
                    <a:pt x="865352" y="359600"/>
                  </a:lnTo>
                  <a:lnTo>
                    <a:pt x="864641" y="356133"/>
                  </a:lnTo>
                  <a:lnTo>
                    <a:pt x="858494" y="356463"/>
                  </a:lnTo>
                  <a:lnTo>
                    <a:pt x="853833" y="355549"/>
                  </a:lnTo>
                  <a:lnTo>
                    <a:pt x="847445" y="351167"/>
                  </a:lnTo>
                  <a:lnTo>
                    <a:pt x="845007" y="347192"/>
                  </a:lnTo>
                  <a:lnTo>
                    <a:pt x="842683" y="339115"/>
                  </a:lnTo>
                  <a:lnTo>
                    <a:pt x="842505" y="337616"/>
                  </a:lnTo>
                  <a:lnTo>
                    <a:pt x="843153" y="336156"/>
                  </a:lnTo>
                  <a:lnTo>
                    <a:pt x="844092" y="335572"/>
                  </a:lnTo>
                  <a:lnTo>
                    <a:pt x="862571" y="330225"/>
                  </a:lnTo>
                  <a:lnTo>
                    <a:pt x="863701" y="334124"/>
                  </a:lnTo>
                  <a:lnTo>
                    <a:pt x="863612" y="336537"/>
                  </a:lnTo>
                  <a:lnTo>
                    <a:pt x="861555" y="340283"/>
                  </a:lnTo>
                  <a:lnTo>
                    <a:pt x="859332" y="342036"/>
                  </a:lnTo>
                  <a:lnTo>
                    <a:pt x="855941" y="343662"/>
                  </a:lnTo>
                  <a:lnTo>
                    <a:pt x="856932" y="347052"/>
                  </a:lnTo>
                  <a:lnTo>
                    <a:pt x="880160" y="340334"/>
                  </a:lnTo>
                  <a:lnTo>
                    <a:pt x="879182" y="336943"/>
                  </a:lnTo>
                  <a:lnTo>
                    <a:pt x="875398" y="337388"/>
                  </a:lnTo>
                  <a:lnTo>
                    <a:pt x="872566" y="337096"/>
                  </a:lnTo>
                  <a:lnTo>
                    <a:pt x="868832" y="335026"/>
                  </a:lnTo>
                  <a:lnTo>
                    <a:pt x="867473" y="333044"/>
                  </a:lnTo>
                  <a:lnTo>
                    <a:pt x="866343" y="329133"/>
                  </a:lnTo>
                  <a:lnTo>
                    <a:pt x="883145" y="324269"/>
                  </a:lnTo>
                  <a:lnTo>
                    <a:pt x="884237" y="324243"/>
                  </a:lnTo>
                  <a:lnTo>
                    <a:pt x="885507" y="325056"/>
                  </a:lnTo>
                  <a:lnTo>
                    <a:pt x="886142" y="326377"/>
                  </a:lnTo>
                  <a:lnTo>
                    <a:pt x="888326" y="333908"/>
                  </a:lnTo>
                  <a:lnTo>
                    <a:pt x="888390" y="338201"/>
                  </a:lnTo>
                  <a:lnTo>
                    <a:pt x="885532" y="344766"/>
                  </a:lnTo>
                  <a:lnTo>
                    <a:pt x="882294" y="347789"/>
                  </a:lnTo>
                  <a:lnTo>
                    <a:pt x="877252" y="350545"/>
                  </a:lnTo>
                  <a:lnTo>
                    <a:pt x="878217" y="353898"/>
                  </a:lnTo>
                  <a:lnTo>
                    <a:pt x="896315" y="348043"/>
                  </a:lnTo>
                  <a:close/>
                </a:path>
                <a:path w="909320" h="904240">
                  <a:moveTo>
                    <a:pt x="898677" y="548373"/>
                  </a:moveTo>
                  <a:lnTo>
                    <a:pt x="894981" y="547458"/>
                  </a:lnTo>
                  <a:lnTo>
                    <a:pt x="893699" y="552653"/>
                  </a:lnTo>
                  <a:lnTo>
                    <a:pt x="893241" y="553516"/>
                  </a:lnTo>
                  <a:lnTo>
                    <a:pt x="892060" y="554228"/>
                  </a:lnTo>
                  <a:lnTo>
                    <a:pt x="890993" y="554215"/>
                  </a:lnTo>
                  <a:lnTo>
                    <a:pt x="851585" y="544525"/>
                  </a:lnTo>
                  <a:lnTo>
                    <a:pt x="850646" y="544042"/>
                  </a:lnTo>
                  <a:lnTo>
                    <a:pt x="849960" y="542886"/>
                  </a:lnTo>
                  <a:lnTo>
                    <a:pt x="849947" y="541896"/>
                  </a:lnTo>
                  <a:lnTo>
                    <a:pt x="851230" y="536714"/>
                  </a:lnTo>
                  <a:lnTo>
                    <a:pt x="847445" y="535787"/>
                  </a:lnTo>
                  <a:lnTo>
                    <a:pt x="840803" y="562825"/>
                  </a:lnTo>
                  <a:lnTo>
                    <a:pt x="844575" y="563765"/>
                  </a:lnTo>
                  <a:lnTo>
                    <a:pt x="845883" y="558457"/>
                  </a:lnTo>
                  <a:lnTo>
                    <a:pt x="846328" y="557606"/>
                  </a:lnTo>
                  <a:lnTo>
                    <a:pt x="847458" y="556907"/>
                  </a:lnTo>
                  <a:lnTo>
                    <a:pt x="848512" y="556920"/>
                  </a:lnTo>
                  <a:lnTo>
                    <a:pt x="887945" y="566610"/>
                  </a:lnTo>
                  <a:lnTo>
                    <a:pt x="888898" y="567105"/>
                  </a:lnTo>
                  <a:lnTo>
                    <a:pt x="889609" y="568274"/>
                  </a:lnTo>
                  <a:lnTo>
                    <a:pt x="889622" y="569239"/>
                  </a:lnTo>
                  <a:lnTo>
                    <a:pt x="888326" y="574509"/>
                  </a:lnTo>
                  <a:lnTo>
                    <a:pt x="892035" y="575424"/>
                  </a:lnTo>
                  <a:lnTo>
                    <a:pt x="898677" y="548373"/>
                  </a:lnTo>
                  <a:close/>
                </a:path>
                <a:path w="909320" h="904240">
                  <a:moveTo>
                    <a:pt x="907465" y="408000"/>
                  </a:moveTo>
                  <a:lnTo>
                    <a:pt x="907021" y="405053"/>
                  </a:lnTo>
                  <a:lnTo>
                    <a:pt x="902703" y="401726"/>
                  </a:lnTo>
                  <a:lnTo>
                    <a:pt x="903782" y="399669"/>
                  </a:lnTo>
                  <a:lnTo>
                    <a:pt x="904494" y="397522"/>
                  </a:lnTo>
                  <a:lnTo>
                    <a:pt x="905154" y="393001"/>
                  </a:lnTo>
                  <a:lnTo>
                    <a:pt x="905129" y="390613"/>
                  </a:lnTo>
                  <a:lnTo>
                    <a:pt x="877201" y="365442"/>
                  </a:lnTo>
                  <a:lnTo>
                    <a:pt x="868883" y="366699"/>
                  </a:lnTo>
                  <a:lnTo>
                    <a:pt x="849553" y="390004"/>
                  </a:lnTo>
                  <a:lnTo>
                    <a:pt x="849553" y="392887"/>
                  </a:lnTo>
                  <a:lnTo>
                    <a:pt x="872451" y="415251"/>
                  </a:lnTo>
                  <a:lnTo>
                    <a:pt x="873175" y="411251"/>
                  </a:lnTo>
                  <a:lnTo>
                    <a:pt x="867930" y="410718"/>
                  </a:lnTo>
                  <a:lnTo>
                    <a:pt x="863765" y="409282"/>
                  </a:lnTo>
                  <a:lnTo>
                    <a:pt x="857631" y="404609"/>
                  </a:lnTo>
                  <a:lnTo>
                    <a:pt x="855802" y="401485"/>
                  </a:lnTo>
                  <a:lnTo>
                    <a:pt x="854443" y="392493"/>
                  </a:lnTo>
                  <a:lnTo>
                    <a:pt x="855662" y="388594"/>
                  </a:lnTo>
                  <a:lnTo>
                    <a:pt x="862076" y="383146"/>
                  </a:lnTo>
                  <a:lnTo>
                    <a:pt x="867829" y="381165"/>
                  </a:lnTo>
                  <a:lnTo>
                    <a:pt x="884250" y="378688"/>
                  </a:lnTo>
                  <a:lnTo>
                    <a:pt x="890282" y="378841"/>
                  </a:lnTo>
                  <a:lnTo>
                    <a:pt x="898207" y="381939"/>
                  </a:lnTo>
                  <a:lnTo>
                    <a:pt x="900531" y="385000"/>
                  </a:lnTo>
                  <a:lnTo>
                    <a:pt x="901814" y="393496"/>
                  </a:lnTo>
                  <a:lnTo>
                    <a:pt x="900811" y="397040"/>
                  </a:lnTo>
                  <a:lnTo>
                    <a:pt x="895591" y="403453"/>
                  </a:lnTo>
                  <a:lnTo>
                    <a:pt x="891451" y="406260"/>
                  </a:lnTo>
                  <a:lnTo>
                    <a:pt x="885774" y="408647"/>
                  </a:lnTo>
                  <a:lnTo>
                    <a:pt x="886599" y="412165"/>
                  </a:lnTo>
                  <a:lnTo>
                    <a:pt x="907465" y="408000"/>
                  </a:lnTo>
                  <a:close/>
                </a:path>
                <a:path w="909320" h="904240">
                  <a:moveTo>
                    <a:pt x="908138" y="486168"/>
                  </a:moveTo>
                  <a:lnTo>
                    <a:pt x="904354" y="485673"/>
                  </a:lnTo>
                  <a:lnTo>
                    <a:pt x="903668" y="490855"/>
                  </a:lnTo>
                  <a:lnTo>
                    <a:pt x="903274" y="491769"/>
                  </a:lnTo>
                  <a:lnTo>
                    <a:pt x="902081" y="492620"/>
                  </a:lnTo>
                  <a:lnTo>
                    <a:pt x="901255" y="492721"/>
                  </a:lnTo>
                  <a:lnTo>
                    <a:pt x="901255" y="508927"/>
                  </a:lnTo>
                  <a:lnTo>
                    <a:pt x="900417" y="515302"/>
                  </a:lnTo>
                  <a:lnTo>
                    <a:pt x="899287" y="518274"/>
                  </a:lnTo>
                  <a:lnTo>
                    <a:pt x="895921" y="521335"/>
                  </a:lnTo>
                  <a:lnTo>
                    <a:pt x="893305" y="521855"/>
                  </a:lnTo>
                  <a:lnTo>
                    <a:pt x="886066" y="520903"/>
                  </a:lnTo>
                  <a:lnTo>
                    <a:pt x="880935" y="511136"/>
                  </a:lnTo>
                  <a:lnTo>
                    <a:pt x="881824" y="504456"/>
                  </a:lnTo>
                  <a:lnTo>
                    <a:pt x="881976" y="503656"/>
                  </a:lnTo>
                  <a:lnTo>
                    <a:pt x="882167" y="502894"/>
                  </a:lnTo>
                  <a:lnTo>
                    <a:pt x="899477" y="505193"/>
                  </a:lnTo>
                  <a:lnTo>
                    <a:pt x="900531" y="505650"/>
                  </a:lnTo>
                  <a:lnTo>
                    <a:pt x="901192" y="506831"/>
                  </a:lnTo>
                  <a:lnTo>
                    <a:pt x="901255" y="508927"/>
                  </a:lnTo>
                  <a:lnTo>
                    <a:pt x="901255" y="492721"/>
                  </a:lnTo>
                  <a:lnTo>
                    <a:pt x="861009" y="487400"/>
                  </a:lnTo>
                  <a:lnTo>
                    <a:pt x="859002" y="484936"/>
                  </a:lnTo>
                  <a:lnTo>
                    <a:pt x="859701" y="479729"/>
                  </a:lnTo>
                  <a:lnTo>
                    <a:pt x="855840" y="479221"/>
                  </a:lnTo>
                  <a:lnTo>
                    <a:pt x="852246" y="506310"/>
                  </a:lnTo>
                  <a:lnTo>
                    <a:pt x="856094" y="506831"/>
                  </a:lnTo>
                  <a:lnTo>
                    <a:pt x="856792" y="501637"/>
                  </a:lnTo>
                  <a:lnTo>
                    <a:pt x="857173" y="500722"/>
                  </a:lnTo>
                  <a:lnTo>
                    <a:pt x="858329" y="499922"/>
                  </a:lnTo>
                  <a:lnTo>
                    <a:pt x="859345" y="499821"/>
                  </a:lnTo>
                  <a:lnTo>
                    <a:pt x="878344" y="502386"/>
                  </a:lnTo>
                  <a:lnTo>
                    <a:pt x="870699" y="514159"/>
                  </a:lnTo>
                  <a:lnTo>
                    <a:pt x="865682" y="513803"/>
                  </a:lnTo>
                  <a:lnTo>
                    <a:pt x="859663" y="513041"/>
                  </a:lnTo>
                  <a:lnTo>
                    <a:pt x="856805" y="513143"/>
                  </a:lnTo>
                  <a:lnTo>
                    <a:pt x="848182" y="527227"/>
                  </a:lnTo>
                  <a:lnTo>
                    <a:pt x="848880" y="530085"/>
                  </a:lnTo>
                  <a:lnTo>
                    <a:pt x="852792" y="534797"/>
                  </a:lnTo>
                  <a:lnTo>
                    <a:pt x="855789" y="536244"/>
                  </a:lnTo>
                  <a:lnTo>
                    <a:pt x="860412" y="536854"/>
                  </a:lnTo>
                  <a:lnTo>
                    <a:pt x="860894" y="533285"/>
                  </a:lnTo>
                  <a:lnTo>
                    <a:pt x="858443" y="532917"/>
                  </a:lnTo>
                  <a:lnTo>
                    <a:pt x="856678" y="532422"/>
                  </a:lnTo>
                  <a:lnTo>
                    <a:pt x="854519" y="531152"/>
                  </a:lnTo>
                  <a:lnTo>
                    <a:pt x="854036" y="530352"/>
                  </a:lnTo>
                  <a:lnTo>
                    <a:pt x="854354" y="528002"/>
                  </a:lnTo>
                  <a:lnTo>
                    <a:pt x="856386" y="527227"/>
                  </a:lnTo>
                  <a:lnTo>
                    <a:pt x="862901" y="526923"/>
                  </a:lnTo>
                  <a:lnTo>
                    <a:pt x="864984" y="526719"/>
                  </a:lnTo>
                  <a:lnTo>
                    <a:pt x="876998" y="516864"/>
                  </a:lnTo>
                  <a:lnTo>
                    <a:pt x="877493" y="516890"/>
                  </a:lnTo>
                  <a:lnTo>
                    <a:pt x="892581" y="534860"/>
                  </a:lnTo>
                  <a:lnTo>
                    <a:pt x="896099" y="533692"/>
                  </a:lnTo>
                  <a:lnTo>
                    <a:pt x="901446" y="527888"/>
                  </a:lnTo>
                  <a:lnTo>
                    <a:pt x="903198" y="523341"/>
                  </a:lnTo>
                  <a:lnTo>
                    <a:pt x="903389" y="521855"/>
                  </a:lnTo>
                  <a:lnTo>
                    <a:pt x="905916" y="502894"/>
                  </a:lnTo>
                  <a:lnTo>
                    <a:pt x="906322" y="499821"/>
                  </a:lnTo>
                  <a:lnTo>
                    <a:pt x="907262" y="492734"/>
                  </a:lnTo>
                  <a:lnTo>
                    <a:pt x="908138" y="486168"/>
                  </a:lnTo>
                  <a:close/>
                </a:path>
                <a:path w="909320" h="904240">
                  <a:moveTo>
                    <a:pt x="908710" y="477710"/>
                  </a:moveTo>
                  <a:lnTo>
                    <a:pt x="908507" y="458228"/>
                  </a:lnTo>
                  <a:lnTo>
                    <a:pt x="904697" y="458279"/>
                  </a:lnTo>
                  <a:lnTo>
                    <a:pt x="904722" y="461479"/>
                  </a:lnTo>
                  <a:lnTo>
                    <a:pt x="904163" y="463397"/>
                  </a:lnTo>
                  <a:lnTo>
                    <a:pt x="901827" y="465607"/>
                  </a:lnTo>
                  <a:lnTo>
                    <a:pt x="899655" y="466178"/>
                  </a:lnTo>
                  <a:lnTo>
                    <a:pt x="872858" y="466458"/>
                  </a:lnTo>
                  <a:lnTo>
                    <a:pt x="869721" y="466229"/>
                  </a:lnTo>
                  <a:lnTo>
                    <a:pt x="860120" y="449516"/>
                  </a:lnTo>
                  <a:lnTo>
                    <a:pt x="861187" y="446354"/>
                  </a:lnTo>
                  <a:lnTo>
                    <a:pt x="865568" y="442366"/>
                  </a:lnTo>
                  <a:lnTo>
                    <a:pt x="869099" y="441337"/>
                  </a:lnTo>
                  <a:lnTo>
                    <a:pt x="902233" y="440994"/>
                  </a:lnTo>
                  <a:lnTo>
                    <a:pt x="903274" y="441236"/>
                  </a:lnTo>
                  <a:lnTo>
                    <a:pt x="904278" y="442214"/>
                  </a:lnTo>
                  <a:lnTo>
                    <a:pt x="904532" y="443166"/>
                  </a:lnTo>
                  <a:lnTo>
                    <a:pt x="904582" y="448132"/>
                  </a:lnTo>
                  <a:lnTo>
                    <a:pt x="908405" y="448094"/>
                  </a:lnTo>
                  <a:lnTo>
                    <a:pt x="908126" y="421106"/>
                  </a:lnTo>
                  <a:lnTo>
                    <a:pt x="904303" y="421144"/>
                  </a:lnTo>
                  <a:lnTo>
                    <a:pt x="904354" y="426173"/>
                  </a:lnTo>
                  <a:lnTo>
                    <a:pt x="904113" y="427139"/>
                  </a:lnTo>
                  <a:lnTo>
                    <a:pt x="903135" y="428142"/>
                  </a:lnTo>
                  <a:lnTo>
                    <a:pt x="902093" y="428396"/>
                  </a:lnTo>
                  <a:lnTo>
                    <a:pt x="865962" y="428777"/>
                  </a:lnTo>
                  <a:lnTo>
                    <a:pt x="861568" y="430593"/>
                  </a:lnTo>
                  <a:lnTo>
                    <a:pt x="855700" y="437743"/>
                  </a:lnTo>
                  <a:lnTo>
                    <a:pt x="854265" y="442988"/>
                  </a:lnTo>
                  <a:lnTo>
                    <a:pt x="854392" y="454571"/>
                  </a:lnTo>
                  <a:lnTo>
                    <a:pt x="872528" y="471131"/>
                  </a:lnTo>
                  <a:lnTo>
                    <a:pt x="899528" y="470852"/>
                  </a:lnTo>
                  <a:lnTo>
                    <a:pt x="901623" y="471335"/>
                  </a:lnTo>
                  <a:lnTo>
                    <a:pt x="903922" y="473341"/>
                  </a:lnTo>
                  <a:lnTo>
                    <a:pt x="904633" y="475145"/>
                  </a:lnTo>
                  <a:lnTo>
                    <a:pt x="904900" y="477748"/>
                  </a:lnTo>
                  <a:lnTo>
                    <a:pt x="908710" y="477710"/>
                  </a:lnTo>
                  <a:close/>
                </a:path>
              </a:pathLst>
            </a:custGeom>
            <a:solidFill>
              <a:srgbClr val="FFFFFF"/>
            </a:solidFill>
          </p:spPr>
          <p:txBody>
            <a:bodyPr wrap="square" lIns="0" tIns="0" rIns="0" bIns="0" rtlCol="0"/>
            <a:lstStyle/>
            <a:p>
              <a:endParaRPr/>
            </a:p>
          </p:txBody>
        </p:sp>
        <p:sp>
          <p:nvSpPr>
            <p:cNvPr id="41" name="object 17">
              <a:extLst>
                <a:ext uri="{FF2B5EF4-FFF2-40B4-BE49-F238E27FC236}">
                  <a16:creationId xmlns:a16="http://schemas.microsoft.com/office/drawing/2014/main" id="{AFC113DD-AE58-4753-AB05-302B261BCBAB}"/>
                </a:ext>
              </a:extLst>
            </p:cNvPr>
            <p:cNvSpPr/>
            <p:nvPr/>
          </p:nvSpPr>
          <p:spPr>
            <a:xfrm>
              <a:off x="6681483" y="9296070"/>
              <a:ext cx="80010" cy="12065"/>
            </a:xfrm>
            <a:custGeom>
              <a:avLst/>
              <a:gdLst/>
              <a:ahLst/>
              <a:cxnLst/>
              <a:rect l="l" t="t" r="r" b="b"/>
              <a:pathLst>
                <a:path w="80009" h="12065">
                  <a:moveTo>
                    <a:pt x="622" y="7759"/>
                  </a:moveTo>
                  <a:lnTo>
                    <a:pt x="203" y="7505"/>
                  </a:lnTo>
                  <a:lnTo>
                    <a:pt x="622" y="7759"/>
                  </a:lnTo>
                  <a:close/>
                </a:path>
                <a:path w="80009" h="12065">
                  <a:moveTo>
                    <a:pt x="1041" y="8089"/>
                  </a:moveTo>
                  <a:lnTo>
                    <a:pt x="622" y="7759"/>
                  </a:lnTo>
                  <a:lnTo>
                    <a:pt x="1041" y="8089"/>
                  </a:lnTo>
                  <a:close/>
                </a:path>
                <a:path w="80009" h="12065">
                  <a:moveTo>
                    <a:pt x="12293" y="2387"/>
                  </a:moveTo>
                  <a:lnTo>
                    <a:pt x="10947" y="2654"/>
                  </a:lnTo>
                  <a:lnTo>
                    <a:pt x="9613" y="3035"/>
                  </a:lnTo>
                  <a:lnTo>
                    <a:pt x="5118" y="4813"/>
                  </a:lnTo>
                  <a:lnTo>
                    <a:pt x="4241" y="5105"/>
                  </a:lnTo>
                  <a:lnTo>
                    <a:pt x="3403" y="5486"/>
                  </a:lnTo>
                  <a:lnTo>
                    <a:pt x="825" y="6502"/>
                  </a:lnTo>
                  <a:lnTo>
                    <a:pt x="406" y="6692"/>
                  </a:lnTo>
                  <a:lnTo>
                    <a:pt x="0" y="6921"/>
                  </a:lnTo>
                  <a:lnTo>
                    <a:pt x="469" y="7137"/>
                  </a:lnTo>
                  <a:lnTo>
                    <a:pt x="698" y="7277"/>
                  </a:lnTo>
                  <a:lnTo>
                    <a:pt x="3771" y="5981"/>
                  </a:lnTo>
                  <a:lnTo>
                    <a:pt x="5334" y="5410"/>
                  </a:lnTo>
                  <a:lnTo>
                    <a:pt x="9575" y="3708"/>
                  </a:lnTo>
                  <a:lnTo>
                    <a:pt x="11176" y="3225"/>
                  </a:lnTo>
                  <a:lnTo>
                    <a:pt x="11988" y="3098"/>
                  </a:lnTo>
                  <a:lnTo>
                    <a:pt x="12204" y="2552"/>
                  </a:lnTo>
                  <a:lnTo>
                    <a:pt x="12293" y="2387"/>
                  </a:lnTo>
                  <a:close/>
                </a:path>
                <a:path w="80009" h="12065">
                  <a:moveTo>
                    <a:pt x="13804" y="1168"/>
                  </a:moveTo>
                  <a:lnTo>
                    <a:pt x="13614" y="1333"/>
                  </a:lnTo>
                  <a:lnTo>
                    <a:pt x="12153" y="4965"/>
                  </a:lnTo>
                  <a:lnTo>
                    <a:pt x="12293" y="5626"/>
                  </a:lnTo>
                  <a:lnTo>
                    <a:pt x="12446" y="6121"/>
                  </a:lnTo>
                  <a:lnTo>
                    <a:pt x="12230" y="5232"/>
                  </a:lnTo>
                  <a:lnTo>
                    <a:pt x="12230" y="4368"/>
                  </a:lnTo>
                  <a:lnTo>
                    <a:pt x="12661" y="2692"/>
                  </a:lnTo>
                  <a:lnTo>
                    <a:pt x="13106" y="1879"/>
                  </a:lnTo>
                  <a:lnTo>
                    <a:pt x="13766" y="1219"/>
                  </a:lnTo>
                  <a:close/>
                </a:path>
                <a:path w="80009" h="12065">
                  <a:moveTo>
                    <a:pt x="15138" y="3060"/>
                  </a:moveTo>
                  <a:lnTo>
                    <a:pt x="15011" y="3225"/>
                  </a:lnTo>
                  <a:lnTo>
                    <a:pt x="14935" y="3352"/>
                  </a:lnTo>
                  <a:lnTo>
                    <a:pt x="15074" y="3365"/>
                  </a:lnTo>
                  <a:lnTo>
                    <a:pt x="15138" y="3060"/>
                  </a:lnTo>
                  <a:close/>
                </a:path>
                <a:path w="80009" h="12065">
                  <a:moveTo>
                    <a:pt x="15722" y="8166"/>
                  </a:moveTo>
                  <a:lnTo>
                    <a:pt x="14922" y="8547"/>
                  </a:lnTo>
                  <a:lnTo>
                    <a:pt x="13957" y="8826"/>
                  </a:lnTo>
                  <a:lnTo>
                    <a:pt x="13195" y="9017"/>
                  </a:lnTo>
                  <a:lnTo>
                    <a:pt x="12471" y="9182"/>
                  </a:lnTo>
                  <a:lnTo>
                    <a:pt x="11874" y="9359"/>
                  </a:lnTo>
                  <a:lnTo>
                    <a:pt x="9258" y="10312"/>
                  </a:lnTo>
                  <a:lnTo>
                    <a:pt x="8661" y="10515"/>
                  </a:lnTo>
                  <a:lnTo>
                    <a:pt x="6096" y="11620"/>
                  </a:lnTo>
                  <a:lnTo>
                    <a:pt x="6121" y="11823"/>
                  </a:lnTo>
                  <a:lnTo>
                    <a:pt x="8775" y="10668"/>
                  </a:lnTo>
                  <a:lnTo>
                    <a:pt x="9321" y="10502"/>
                  </a:lnTo>
                  <a:lnTo>
                    <a:pt x="11417" y="9702"/>
                  </a:lnTo>
                  <a:lnTo>
                    <a:pt x="12852" y="9283"/>
                  </a:lnTo>
                  <a:lnTo>
                    <a:pt x="13220" y="9232"/>
                  </a:lnTo>
                  <a:lnTo>
                    <a:pt x="14528" y="8928"/>
                  </a:lnTo>
                  <a:lnTo>
                    <a:pt x="15176" y="8597"/>
                  </a:lnTo>
                  <a:lnTo>
                    <a:pt x="15722" y="8166"/>
                  </a:lnTo>
                  <a:close/>
                </a:path>
                <a:path w="80009" h="12065">
                  <a:moveTo>
                    <a:pt x="15773" y="2514"/>
                  </a:moveTo>
                  <a:lnTo>
                    <a:pt x="15519" y="2679"/>
                  </a:lnTo>
                  <a:lnTo>
                    <a:pt x="15316" y="2870"/>
                  </a:lnTo>
                  <a:lnTo>
                    <a:pt x="15189" y="2984"/>
                  </a:lnTo>
                  <a:lnTo>
                    <a:pt x="15506" y="2717"/>
                  </a:lnTo>
                  <a:lnTo>
                    <a:pt x="15773" y="2514"/>
                  </a:lnTo>
                  <a:close/>
                </a:path>
                <a:path w="80009" h="12065">
                  <a:moveTo>
                    <a:pt x="16141" y="2806"/>
                  </a:moveTo>
                  <a:lnTo>
                    <a:pt x="16078" y="2489"/>
                  </a:lnTo>
                  <a:lnTo>
                    <a:pt x="16040" y="2933"/>
                  </a:lnTo>
                  <a:lnTo>
                    <a:pt x="15697" y="3200"/>
                  </a:lnTo>
                  <a:lnTo>
                    <a:pt x="15417" y="3340"/>
                  </a:lnTo>
                  <a:lnTo>
                    <a:pt x="16129" y="3276"/>
                  </a:lnTo>
                  <a:lnTo>
                    <a:pt x="16141" y="2806"/>
                  </a:lnTo>
                  <a:close/>
                </a:path>
                <a:path w="80009" h="12065">
                  <a:moveTo>
                    <a:pt x="17462" y="5359"/>
                  </a:moveTo>
                  <a:lnTo>
                    <a:pt x="17208" y="4521"/>
                  </a:lnTo>
                  <a:lnTo>
                    <a:pt x="16751" y="4457"/>
                  </a:lnTo>
                  <a:lnTo>
                    <a:pt x="16332" y="4622"/>
                  </a:lnTo>
                  <a:lnTo>
                    <a:pt x="16548" y="4660"/>
                  </a:lnTo>
                  <a:lnTo>
                    <a:pt x="16979" y="5308"/>
                  </a:lnTo>
                  <a:lnTo>
                    <a:pt x="16713" y="6362"/>
                  </a:lnTo>
                  <a:lnTo>
                    <a:pt x="16510" y="6731"/>
                  </a:lnTo>
                  <a:lnTo>
                    <a:pt x="16090" y="7048"/>
                  </a:lnTo>
                  <a:lnTo>
                    <a:pt x="15671" y="7404"/>
                  </a:lnTo>
                  <a:lnTo>
                    <a:pt x="15049" y="7747"/>
                  </a:lnTo>
                  <a:lnTo>
                    <a:pt x="14122" y="7988"/>
                  </a:lnTo>
                  <a:lnTo>
                    <a:pt x="12496" y="8242"/>
                  </a:lnTo>
                  <a:lnTo>
                    <a:pt x="10985" y="8940"/>
                  </a:lnTo>
                  <a:lnTo>
                    <a:pt x="9436" y="9385"/>
                  </a:lnTo>
                  <a:lnTo>
                    <a:pt x="8788" y="9537"/>
                  </a:lnTo>
                  <a:lnTo>
                    <a:pt x="5880" y="10807"/>
                  </a:lnTo>
                  <a:lnTo>
                    <a:pt x="5981" y="11061"/>
                  </a:lnTo>
                  <a:lnTo>
                    <a:pt x="8483" y="9982"/>
                  </a:lnTo>
                  <a:lnTo>
                    <a:pt x="11734" y="8813"/>
                  </a:lnTo>
                  <a:lnTo>
                    <a:pt x="11963" y="8750"/>
                  </a:lnTo>
                  <a:lnTo>
                    <a:pt x="14922" y="8115"/>
                  </a:lnTo>
                  <a:lnTo>
                    <a:pt x="16294" y="7327"/>
                  </a:lnTo>
                  <a:lnTo>
                    <a:pt x="16967" y="6819"/>
                  </a:lnTo>
                  <a:lnTo>
                    <a:pt x="17233" y="6362"/>
                  </a:lnTo>
                  <a:lnTo>
                    <a:pt x="17411" y="5867"/>
                  </a:lnTo>
                  <a:lnTo>
                    <a:pt x="17462" y="5359"/>
                  </a:lnTo>
                  <a:close/>
                </a:path>
                <a:path w="80009" h="12065">
                  <a:moveTo>
                    <a:pt x="19735" y="0"/>
                  </a:moveTo>
                  <a:lnTo>
                    <a:pt x="19494" y="12"/>
                  </a:lnTo>
                  <a:lnTo>
                    <a:pt x="19265" y="12"/>
                  </a:lnTo>
                  <a:lnTo>
                    <a:pt x="19024" y="50"/>
                  </a:lnTo>
                  <a:lnTo>
                    <a:pt x="19735" y="0"/>
                  </a:lnTo>
                  <a:close/>
                </a:path>
                <a:path w="80009" h="12065">
                  <a:moveTo>
                    <a:pt x="22631" y="1270"/>
                  </a:moveTo>
                  <a:lnTo>
                    <a:pt x="22606" y="762"/>
                  </a:lnTo>
                  <a:lnTo>
                    <a:pt x="20091" y="863"/>
                  </a:lnTo>
                  <a:lnTo>
                    <a:pt x="19100" y="939"/>
                  </a:lnTo>
                  <a:lnTo>
                    <a:pt x="17170" y="1155"/>
                  </a:lnTo>
                  <a:lnTo>
                    <a:pt x="16878" y="1206"/>
                  </a:lnTo>
                  <a:lnTo>
                    <a:pt x="16065" y="1346"/>
                  </a:lnTo>
                  <a:lnTo>
                    <a:pt x="13652" y="4838"/>
                  </a:lnTo>
                  <a:lnTo>
                    <a:pt x="13728" y="5803"/>
                  </a:lnTo>
                  <a:lnTo>
                    <a:pt x="14097" y="6629"/>
                  </a:lnTo>
                  <a:lnTo>
                    <a:pt x="14300" y="6502"/>
                  </a:lnTo>
                  <a:lnTo>
                    <a:pt x="14198" y="6273"/>
                  </a:lnTo>
                  <a:lnTo>
                    <a:pt x="14084" y="5791"/>
                  </a:lnTo>
                  <a:lnTo>
                    <a:pt x="13957" y="5143"/>
                  </a:lnTo>
                  <a:lnTo>
                    <a:pt x="13995" y="4508"/>
                  </a:lnTo>
                  <a:lnTo>
                    <a:pt x="14198" y="3898"/>
                  </a:lnTo>
                  <a:lnTo>
                    <a:pt x="20040" y="1384"/>
                  </a:lnTo>
                  <a:lnTo>
                    <a:pt x="22631" y="1270"/>
                  </a:lnTo>
                  <a:close/>
                </a:path>
                <a:path w="80009" h="12065">
                  <a:moveTo>
                    <a:pt x="23025" y="8966"/>
                  </a:moveTo>
                  <a:lnTo>
                    <a:pt x="22288" y="8928"/>
                  </a:lnTo>
                  <a:lnTo>
                    <a:pt x="20535" y="8991"/>
                  </a:lnTo>
                  <a:lnTo>
                    <a:pt x="19812" y="9055"/>
                  </a:lnTo>
                  <a:lnTo>
                    <a:pt x="17665" y="9309"/>
                  </a:lnTo>
                  <a:lnTo>
                    <a:pt x="17170" y="9321"/>
                  </a:lnTo>
                  <a:lnTo>
                    <a:pt x="16751" y="9220"/>
                  </a:lnTo>
                  <a:lnTo>
                    <a:pt x="16408" y="9080"/>
                  </a:lnTo>
                  <a:lnTo>
                    <a:pt x="16078" y="8966"/>
                  </a:lnTo>
                  <a:lnTo>
                    <a:pt x="15824" y="8826"/>
                  </a:lnTo>
                  <a:lnTo>
                    <a:pt x="15671" y="8724"/>
                  </a:lnTo>
                  <a:lnTo>
                    <a:pt x="15748" y="8928"/>
                  </a:lnTo>
                  <a:lnTo>
                    <a:pt x="16027" y="9093"/>
                  </a:lnTo>
                  <a:lnTo>
                    <a:pt x="17094" y="9347"/>
                  </a:lnTo>
                  <a:lnTo>
                    <a:pt x="17856" y="9385"/>
                  </a:lnTo>
                  <a:lnTo>
                    <a:pt x="18973" y="9182"/>
                  </a:lnTo>
                  <a:lnTo>
                    <a:pt x="19964" y="9067"/>
                  </a:lnTo>
                  <a:lnTo>
                    <a:pt x="23025" y="8966"/>
                  </a:lnTo>
                  <a:close/>
                </a:path>
                <a:path w="80009" h="12065">
                  <a:moveTo>
                    <a:pt x="23050" y="9385"/>
                  </a:moveTo>
                  <a:lnTo>
                    <a:pt x="21386" y="9423"/>
                  </a:lnTo>
                  <a:lnTo>
                    <a:pt x="18313" y="9791"/>
                  </a:lnTo>
                  <a:lnTo>
                    <a:pt x="17018" y="10071"/>
                  </a:lnTo>
                  <a:lnTo>
                    <a:pt x="18110" y="9944"/>
                  </a:lnTo>
                  <a:lnTo>
                    <a:pt x="20853" y="9550"/>
                  </a:lnTo>
                  <a:lnTo>
                    <a:pt x="23050" y="9499"/>
                  </a:lnTo>
                  <a:close/>
                </a:path>
                <a:path w="80009" h="12065">
                  <a:moveTo>
                    <a:pt x="79552" y="3416"/>
                  </a:moveTo>
                  <a:lnTo>
                    <a:pt x="79044" y="3035"/>
                  </a:lnTo>
                  <a:lnTo>
                    <a:pt x="73113" y="5676"/>
                  </a:lnTo>
                  <a:lnTo>
                    <a:pt x="73469" y="6121"/>
                  </a:lnTo>
                  <a:lnTo>
                    <a:pt x="79552" y="3416"/>
                  </a:lnTo>
                  <a:close/>
                </a:path>
              </a:pathLst>
            </a:custGeom>
            <a:solidFill>
              <a:srgbClr val="F4D01C"/>
            </a:solidFill>
          </p:spPr>
          <p:txBody>
            <a:bodyPr wrap="square" lIns="0" tIns="0" rIns="0" bIns="0" rtlCol="0"/>
            <a:lstStyle/>
            <a:p>
              <a:endParaRPr/>
            </a:p>
          </p:txBody>
        </p:sp>
        <p:sp>
          <p:nvSpPr>
            <p:cNvPr id="42" name="object 18">
              <a:extLst>
                <a:ext uri="{FF2B5EF4-FFF2-40B4-BE49-F238E27FC236}">
                  <a16:creationId xmlns:a16="http://schemas.microsoft.com/office/drawing/2014/main" id="{37FEA585-14F6-4265-A2B5-8A79A4AC8F6B}"/>
                </a:ext>
              </a:extLst>
            </p:cNvPr>
            <p:cNvSpPr/>
            <p:nvPr/>
          </p:nvSpPr>
          <p:spPr>
            <a:xfrm>
              <a:off x="6682181" y="9295930"/>
              <a:ext cx="22860" cy="12065"/>
            </a:xfrm>
            <a:custGeom>
              <a:avLst/>
              <a:gdLst/>
              <a:ahLst/>
              <a:cxnLst/>
              <a:rect l="l" t="t" r="r" b="b"/>
              <a:pathLst>
                <a:path w="22859" h="12065">
                  <a:moveTo>
                    <a:pt x="11290" y="3238"/>
                  </a:moveTo>
                  <a:lnTo>
                    <a:pt x="10477" y="3365"/>
                  </a:lnTo>
                  <a:lnTo>
                    <a:pt x="9677" y="3619"/>
                  </a:lnTo>
                  <a:lnTo>
                    <a:pt x="8877" y="3848"/>
                  </a:lnTo>
                  <a:lnTo>
                    <a:pt x="4635" y="5549"/>
                  </a:lnTo>
                  <a:lnTo>
                    <a:pt x="3073" y="6121"/>
                  </a:lnTo>
                  <a:lnTo>
                    <a:pt x="0" y="7416"/>
                  </a:lnTo>
                  <a:lnTo>
                    <a:pt x="317" y="7632"/>
                  </a:lnTo>
                  <a:lnTo>
                    <a:pt x="1790" y="7048"/>
                  </a:lnTo>
                  <a:lnTo>
                    <a:pt x="3251" y="6413"/>
                  </a:lnTo>
                  <a:lnTo>
                    <a:pt x="4749" y="5867"/>
                  </a:lnTo>
                  <a:lnTo>
                    <a:pt x="8864" y="4203"/>
                  </a:lnTo>
                  <a:lnTo>
                    <a:pt x="9639" y="4000"/>
                  </a:lnTo>
                  <a:lnTo>
                    <a:pt x="10388" y="3721"/>
                  </a:lnTo>
                  <a:lnTo>
                    <a:pt x="11176" y="3606"/>
                  </a:lnTo>
                  <a:lnTo>
                    <a:pt x="11201" y="3479"/>
                  </a:lnTo>
                  <a:lnTo>
                    <a:pt x="11290" y="3238"/>
                  </a:lnTo>
                  <a:close/>
                </a:path>
                <a:path w="22859" h="12065">
                  <a:moveTo>
                    <a:pt x="12077" y="7200"/>
                  </a:moveTo>
                  <a:lnTo>
                    <a:pt x="11823" y="6515"/>
                  </a:lnTo>
                  <a:lnTo>
                    <a:pt x="11760" y="6261"/>
                  </a:lnTo>
                  <a:lnTo>
                    <a:pt x="11595" y="5765"/>
                  </a:lnTo>
                  <a:lnTo>
                    <a:pt x="11468" y="5105"/>
                  </a:lnTo>
                  <a:lnTo>
                    <a:pt x="11493" y="4305"/>
                  </a:lnTo>
                  <a:lnTo>
                    <a:pt x="11404" y="4953"/>
                  </a:lnTo>
                  <a:lnTo>
                    <a:pt x="11430" y="5613"/>
                  </a:lnTo>
                  <a:lnTo>
                    <a:pt x="11595" y="6273"/>
                  </a:lnTo>
                  <a:lnTo>
                    <a:pt x="11671" y="6604"/>
                  </a:lnTo>
                  <a:lnTo>
                    <a:pt x="11785" y="6921"/>
                  </a:lnTo>
                  <a:lnTo>
                    <a:pt x="11925" y="7239"/>
                  </a:lnTo>
                  <a:lnTo>
                    <a:pt x="12077" y="7200"/>
                  </a:lnTo>
                  <a:close/>
                </a:path>
                <a:path w="22859" h="12065">
                  <a:moveTo>
                    <a:pt x="13182" y="1244"/>
                  </a:moveTo>
                  <a:close/>
                </a:path>
                <a:path w="22859" h="12065">
                  <a:moveTo>
                    <a:pt x="16256" y="6959"/>
                  </a:moveTo>
                  <a:lnTo>
                    <a:pt x="15595" y="7467"/>
                  </a:lnTo>
                  <a:lnTo>
                    <a:pt x="14224" y="8255"/>
                  </a:lnTo>
                  <a:lnTo>
                    <a:pt x="11264" y="8890"/>
                  </a:lnTo>
                  <a:lnTo>
                    <a:pt x="11036" y="8953"/>
                  </a:lnTo>
                  <a:lnTo>
                    <a:pt x="7785" y="10121"/>
                  </a:lnTo>
                  <a:lnTo>
                    <a:pt x="5283" y="11188"/>
                  </a:lnTo>
                  <a:lnTo>
                    <a:pt x="5346" y="11379"/>
                  </a:lnTo>
                  <a:lnTo>
                    <a:pt x="5410" y="11760"/>
                  </a:lnTo>
                  <a:lnTo>
                    <a:pt x="7975" y="10655"/>
                  </a:lnTo>
                  <a:lnTo>
                    <a:pt x="11328" y="9461"/>
                  </a:lnTo>
                  <a:lnTo>
                    <a:pt x="11785" y="9321"/>
                  </a:lnTo>
                  <a:lnTo>
                    <a:pt x="13271" y="8966"/>
                  </a:lnTo>
                  <a:lnTo>
                    <a:pt x="14224" y="8686"/>
                  </a:lnTo>
                  <a:lnTo>
                    <a:pt x="15024" y="8305"/>
                  </a:lnTo>
                  <a:lnTo>
                    <a:pt x="15176" y="8191"/>
                  </a:lnTo>
                  <a:lnTo>
                    <a:pt x="15608" y="7810"/>
                  </a:lnTo>
                  <a:lnTo>
                    <a:pt x="15989" y="7429"/>
                  </a:lnTo>
                  <a:lnTo>
                    <a:pt x="16256" y="6959"/>
                  </a:lnTo>
                  <a:close/>
                </a:path>
                <a:path w="22859" h="12065">
                  <a:moveTo>
                    <a:pt x="16802" y="5003"/>
                  </a:moveTo>
                  <a:lnTo>
                    <a:pt x="16764" y="4762"/>
                  </a:lnTo>
                  <a:lnTo>
                    <a:pt x="16662" y="3886"/>
                  </a:lnTo>
                  <a:lnTo>
                    <a:pt x="16179" y="3086"/>
                  </a:lnTo>
                  <a:lnTo>
                    <a:pt x="15379" y="2501"/>
                  </a:lnTo>
                  <a:lnTo>
                    <a:pt x="15455" y="2933"/>
                  </a:lnTo>
                  <a:lnTo>
                    <a:pt x="15430" y="3416"/>
                  </a:lnTo>
                  <a:lnTo>
                    <a:pt x="14719" y="3479"/>
                  </a:lnTo>
                  <a:lnTo>
                    <a:pt x="14528" y="3581"/>
                  </a:lnTo>
                  <a:lnTo>
                    <a:pt x="14363" y="3632"/>
                  </a:lnTo>
                  <a:lnTo>
                    <a:pt x="14376" y="3492"/>
                  </a:lnTo>
                  <a:lnTo>
                    <a:pt x="14224" y="3492"/>
                  </a:lnTo>
                  <a:lnTo>
                    <a:pt x="14109" y="3683"/>
                  </a:lnTo>
                  <a:lnTo>
                    <a:pt x="14046" y="3822"/>
                  </a:lnTo>
                  <a:lnTo>
                    <a:pt x="14516" y="4076"/>
                  </a:lnTo>
                  <a:lnTo>
                    <a:pt x="14820" y="4457"/>
                  </a:lnTo>
                  <a:lnTo>
                    <a:pt x="14909" y="4902"/>
                  </a:lnTo>
                  <a:lnTo>
                    <a:pt x="15087" y="4800"/>
                  </a:lnTo>
                  <a:lnTo>
                    <a:pt x="15341" y="4724"/>
                  </a:lnTo>
                  <a:lnTo>
                    <a:pt x="15633" y="4762"/>
                  </a:lnTo>
                  <a:lnTo>
                    <a:pt x="16052" y="4597"/>
                  </a:lnTo>
                  <a:lnTo>
                    <a:pt x="16510" y="4660"/>
                  </a:lnTo>
                  <a:lnTo>
                    <a:pt x="16764" y="5499"/>
                  </a:lnTo>
                  <a:lnTo>
                    <a:pt x="16789" y="5257"/>
                  </a:lnTo>
                  <a:lnTo>
                    <a:pt x="16802" y="5003"/>
                  </a:lnTo>
                  <a:close/>
                </a:path>
                <a:path w="22859" h="12065">
                  <a:moveTo>
                    <a:pt x="21907" y="889"/>
                  </a:moveTo>
                  <a:lnTo>
                    <a:pt x="21856" y="0"/>
                  </a:lnTo>
                  <a:lnTo>
                    <a:pt x="19113" y="139"/>
                  </a:lnTo>
                  <a:lnTo>
                    <a:pt x="18554" y="165"/>
                  </a:lnTo>
                  <a:lnTo>
                    <a:pt x="15951" y="457"/>
                  </a:lnTo>
                  <a:lnTo>
                    <a:pt x="14643" y="546"/>
                  </a:lnTo>
                  <a:lnTo>
                    <a:pt x="13830" y="762"/>
                  </a:lnTo>
                  <a:lnTo>
                    <a:pt x="13411" y="1041"/>
                  </a:lnTo>
                  <a:lnTo>
                    <a:pt x="13220" y="1206"/>
                  </a:lnTo>
                  <a:lnTo>
                    <a:pt x="13601" y="1054"/>
                  </a:lnTo>
                  <a:lnTo>
                    <a:pt x="14173" y="901"/>
                  </a:lnTo>
                  <a:lnTo>
                    <a:pt x="13944" y="2070"/>
                  </a:lnTo>
                  <a:lnTo>
                    <a:pt x="13258" y="2717"/>
                  </a:lnTo>
                  <a:lnTo>
                    <a:pt x="12573" y="3937"/>
                  </a:lnTo>
                  <a:lnTo>
                    <a:pt x="12382" y="4610"/>
                  </a:lnTo>
                  <a:lnTo>
                    <a:pt x="12484" y="5537"/>
                  </a:lnTo>
                  <a:lnTo>
                    <a:pt x="12687" y="6629"/>
                  </a:lnTo>
                  <a:lnTo>
                    <a:pt x="12852" y="7010"/>
                  </a:lnTo>
                  <a:lnTo>
                    <a:pt x="13068" y="6934"/>
                  </a:lnTo>
                  <a:lnTo>
                    <a:pt x="13385" y="6769"/>
                  </a:lnTo>
                  <a:lnTo>
                    <a:pt x="13030" y="5943"/>
                  </a:lnTo>
                  <a:lnTo>
                    <a:pt x="12941" y="4978"/>
                  </a:lnTo>
                  <a:lnTo>
                    <a:pt x="21412" y="927"/>
                  </a:lnTo>
                  <a:lnTo>
                    <a:pt x="21907" y="889"/>
                  </a:lnTo>
                  <a:close/>
                </a:path>
                <a:path w="22859" h="12065">
                  <a:moveTo>
                    <a:pt x="22339" y="9525"/>
                  </a:moveTo>
                  <a:lnTo>
                    <a:pt x="22313" y="9105"/>
                  </a:lnTo>
                  <a:lnTo>
                    <a:pt x="19253" y="9207"/>
                  </a:lnTo>
                  <a:lnTo>
                    <a:pt x="18262" y="9334"/>
                  </a:lnTo>
                  <a:lnTo>
                    <a:pt x="17157" y="9525"/>
                  </a:lnTo>
                  <a:lnTo>
                    <a:pt x="16395" y="9486"/>
                  </a:lnTo>
                  <a:lnTo>
                    <a:pt x="15328" y="9232"/>
                  </a:lnTo>
                  <a:lnTo>
                    <a:pt x="15049" y="9067"/>
                  </a:lnTo>
                  <a:lnTo>
                    <a:pt x="14897" y="8915"/>
                  </a:lnTo>
                  <a:lnTo>
                    <a:pt x="14592" y="9105"/>
                  </a:lnTo>
                  <a:lnTo>
                    <a:pt x="14173" y="9321"/>
                  </a:lnTo>
                  <a:lnTo>
                    <a:pt x="13601" y="9550"/>
                  </a:lnTo>
                  <a:lnTo>
                    <a:pt x="14135" y="10007"/>
                  </a:lnTo>
                  <a:lnTo>
                    <a:pt x="14693" y="10325"/>
                  </a:lnTo>
                  <a:lnTo>
                    <a:pt x="15278" y="10528"/>
                  </a:lnTo>
                  <a:lnTo>
                    <a:pt x="15671" y="10312"/>
                  </a:lnTo>
                  <a:lnTo>
                    <a:pt x="15951" y="10261"/>
                  </a:lnTo>
                  <a:lnTo>
                    <a:pt x="16306" y="10223"/>
                  </a:lnTo>
                  <a:lnTo>
                    <a:pt x="17614" y="9931"/>
                  </a:lnTo>
                  <a:lnTo>
                    <a:pt x="20688" y="9563"/>
                  </a:lnTo>
                  <a:lnTo>
                    <a:pt x="22339" y="9525"/>
                  </a:lnTo>
                  <a:close/>
                </a:path>
              </a:pathLst>
            </a:custGeom>
            <a:solidFill>
              <a:srgbClr val="E7BC20"/>
            </a:solidFill>
          </p:spPr>
          <p:txBody>
            <a:bodyPr wrap="square" lIns="0" tIns="0" rIns="0" bIns="0" rtlCol="0"/>
            <a:lstStyle/>
            <a:p>
              <a:endParaRPr/>
            </a:p>
          </p:txBody>
        </p:sp>
        <p:sp>
          <p:nvSpPr>
            <p:cNvPr id="43" name="object 19">
              <a:extLst>
                <a:ext uri="{FF2B5EF4-FFF2-40B4-BE49-F238E27FC236}">
                  <a16:creationId xmlns:a16="http://schemas.microsoft.com/office/drawing/2014/main" id="{A0FEA9FD-AB28-4413-AC6C-477EB402E2A7}"/>
                </a:ext>
              </a:extLst>
            </p:cNvPr>
            <p:cNvSpPr/>
            <p:nvPr/>
          </p:nvSpPr>
          <p:spPr>
            <a:xfrm>
              <a:off x="6678422" y="9295536"/>
              <a:ext cx="26670" cy="11430"/>
            </a:xfrm>
            <a:custGeom>
              <a:avLst/>
              <a:gdLst/>
              <a:ahLst/>
              <a:cxnLst/>
              <a:rect l="l" t="t" r="r" b="b"/>
              <a:pathLst>
                <a:path w="26670" h="11429">
                  <a:moveTo>
                    <a:pt x="1498" y="10464"/>
                  </a:moveTo>
                  <a:lnTo>
                    <a:pt x="1447" y="9791"/>
                  </a:lnTo>
                  <a:lnTo>
                    <a:pt x="1003" y="9677"/>
                  </a:lnTo>
                  <a:lnTo>
                    <a:pt x="546" y="9664"/>
                  </a:lnTo>
                  <a:lnTo>
                    <a:pt x="114" y="9740"/>
                  </a:lnTo>
                  <a:lnTo>
                    <a:pt x="63" y="9931"/>
                  </a:lnTo>
                  <a:lnTo>
                    <a:pt x="25" y="10109"/>
                  </a:lnTo>
                  <a:lnTo>
                    <a:pt x="0" y="10299"/>
                  </a:lnTo>
                  <a:lnTo>
                    <a:pt x="203" y="10464"/>
                  </a:lnTo>
                  <a:lnTo>
                    <a:pt x="406" y="10477"/>
                  </a:lnTo>
                  <a:lnTo>
                    <a:pt x="1498" y="10464"/>
                  </a:lnTo>
                  <a:close/>
                </a:path>
                <a:path w="26670" h="11429">
                  <a:moveTo>
                    <a:pt x="15951" y="2044"/>
                  </a:moveTo>
                  <a:lnTo>
                    <a:pt x="15278" y="2095"/>
                  </a:lnTo>
                  <a:lnTo>
                    <a:pt x="14071" y="2324"/>
                  </a:lnTo>
                  <a:lnTo>
                    <a:pt x="12344" y="2794"/>
                  </a:lnTo>
                  <a:lnTo>
                    <a:pt x="7924" y="4559"/>
                  </a:lnTo>
                  <a:lnTo>
                    <a:pt x="7073" y="4826"/>
                  </a:lnTo>
                  <a:lnTo>
                    <a:pt x="6248" y="5207"/>
                  </a:lnTo>
                  <a:lnTo>
                    <a:pt x="5410" y="5524"/>
                  </a:lnTo>
                  <a:lnTo>
                    <a:pt x="4584" y="5880"/>
                  </a:lnTo>
                  <a:lnTo>
                    <a:pt x="3733" y="6172"/>
                  </a:lnTo>
                  <a:lnTo>
                    <a:pt x="2628" y="6731"/>
                  </a:lnTo>
                  <a:lnTo>
                    <a:pt x="2057" y="7150"/>
                  </a:lnTo>
                  <a:lnTo>
                    <a:pt x="2400" y="7213"/>
                  </a:lnTo>
                  <a:lnTo>
                    <a:pt x="2743" y="7315"/>
                  </a:lnTo>
                  <a:lnTo>
                    <a:pt x="3073" y="7454"/>
                  </a:lnTo>
                  <a:lnTo>
                    <a:pt x="3467" y="7226"/>
                  </a:lnTo>
                  <a:lnTo>
                    <a:pt x="3886" y="7035"/>
                  </a:lnTo>
                  <a:lnTo>
                    <a:pt x="6464" y="6019"/>
                  </a:lnTo>
                  <a:lnTo>
                    <a:pt x="7302" y="5638"/>
                  </a:lnTo>
                  <a:lnTo>
                    <a:pt x="8178" y="5346"/>
                  </a:lnTo>
                  <a:lnTo>
                    <a:pt x="12674" y="3568"/>
                  </a:lnTo>
                  <a:lnTo>
                    <a:pt x="14008" y="3187"/>
                  </a:lnTo>
                  <a:lnTo>
                    <a:pt x="15367" y="2921"/>
                  </a:lnTo>
                  <a:lnTo>
                    <a:pt x="15633" y="2463"/>
                  </a:lnTo>
                  <a:lnTo>
                    <a:pt x="15951" y="2044"/>
                  </a:lnTo>
                  <a:close/>
                </a:path>
                <a:path w="26670" h="11429">
                  <a:moveTo>
                    <a:pt x="17945" y="1295"/>
                  </a:moveTo>
                  <a:lnTo>
                    <a:pt x="17373" y="1435"/>
                  </a:lnTo>
                  <a:lnTo>
                    <a:pt x="16992" y="1600"/>
                  </a:lnTo>
                  <a:lnTo>
                    <a:pt x="16840" y="1752"/>
                  </a:lnTo>
                  <a:lnTo>
                    <a:pt x="16179" y="2413"/>
                  </a:lnTo>
                  <a:lnTo>
                    <a:pt x="15722" y="3225"/>
                  </a:lnTo>
                  <a:lnTo>
                    <a:pt x="15303" y="4902"/>
                  </a:lnTo>
                  <a:lnTo>
                    <a:pt x="15303" y="5765"/>
                  </a:lnTo>
                  <a:lnTo>
                    <a:pt x="15506" y="6642"/>
                  </a:lnTo>
                  <a:lnTo>
                    <a:pt x="15582" y="6908"/>
                  </a:lnTo>
                  <a:lnTo>
                    <a:pt x="15849" y="7594"/>
                  </a:lnTo>
                  <a:lnTo>
                    <a:pt x="16167" y="7531"/>
                  </a:lnTo>
                  <a:lnTo>
                    <a:pt x="16624" y="7404"/>
                  </a:lnTo>
                  <a:lnTo>
                    <a:pt x="16459" y="7023"/>
                  </a:lnTo>
                  <a:lnTo>
                    <a:pt x="16243" y="5842"/>
                  </a:lnTo>
                  <a:lnTo>
                    <a:pt x="16154" y="5003"/>
                  </a:lnTo>
                  <a:lnTo>
                    <a:pt x="16344" y="4330"/>
                  </a:lnTo>
                  <a:lnTo>
                    <a:pt x="17030" y="3111"/>
                  </a:lnTo>
                  <a:lnTo>
                    <a:pt x="17703" y="2463"/>
                  </a:lnTo>
                  <a:lnTo>
                    <a:pt x="17945" y="1295"/>
                  </a:lnTo>
                  <a:close/>
                </a:path>
                <a:path w="26670" h="11429">
                  <a:moveTo>
                    <a:pt x="19138" y="2895"/>
                  </a:moveTo>
                  <a:lnTo>
                    <a:pt x="18999" y="2946"/>
                  </a:lnTo>
                  <a:lnTo>
                    <a:pt x="18834" y="3048"/>
                  </a:lnTo>
                  <a:lnTo>
                    <a:pt x="18567" y="3251"/>
                  </a:lnTo>
                  <a:lnTo>
                    <a:pt x="18199" y="3594"/>
                  </a:lnTo>
                  <a:lnTo>
                    <a:pt x="18135" y="3898"/>
                  </a:lnTo>
                  <a:lnTo>
                    <a:pt x="18122" y="4038"/>
                  </a:lnTo>
                  <a:lnTo>
                    <a:pt x="18288" y="3987"/>
                  </a:lnTo>
                  <a:lnTo>
                    <a:pt x="18491" y="3873"/>
                  </a:lnTo>
                  <a:lnTo>
                    <a:pt x="18770" y="3733"/>
                  </a:lnTo>
                  <a:lnTo>
                    <a:pt x="19113" y="3467"/>
                  </a:lnTo>
                  <a:lnTo>
                    <a:pt x="19138" y="3009"/>
                  </a:lnTo>
                  <a:close/>
                </a:path>
                <a:path w="26670" h="11429">
                  <a:moveTo>
                    <a:pt x="20040" y="5854"/>
                  </a:moveTo>
                  <a:lnTo>
                    <a:pt x="19723" y="5245"/>
                  </a:lnTo>
                  <a:lnTo>
                    <a:pt x="19100" y="5118"/>
                  </a:lnTo>
                  <a:lnTo>
                    <a:pt x="18846" y="5194"/>
                  </a:lnTo>
                  <a:lnTo>
                    <a:pt x="18669" y="5295"/>
                  </a:lnTo>
                  <a:lnTo>
                    <a:pt x="18783" y="5981"/>
                  </a:lnTo>
                  <a:lnTo>
                    <a:pt x="15443" y="8089"/>
                  </a:lnTo>
                  <a:lnTo>
                    <a:pt x="14198" y="8420"/>
                  </a:lnTo>
                  <a:lnTo>
                    <a:pt x="13004" y="8991"/>
                  </a:lnTo>
                  <a:lnTo>
                    <a:pt x="11772" y="9334"/>
                  </a:lnTo>
                  <a:lnTo>
                    <a:pt x="11049" y="9588"/>
                  </a:lnTo>
                  <a:lnTo>
                    <a:pt x="8483" y="10680"/>
                  </a:lnTo>
                  <a:lnTo>
                    <a:pt x="8674" y="10871"/>
                  </a:lnTo>
                  <a:lnTo>
                    <a:pt x="8940" y="11341"/>
                  </a:lnTo>
                  <a:lnTo>
                    <a:pt x="11836" y="10071"/>
                  </a:lnTo>
                  <a:lnTo>
                    <a:pt x="12496" y="9918"/>
                  </a:lnTo>
                  <a:lnTo>
                    <a:pt x="14046" y="9474"/>
                  </a:lnTo>
                  <a:lnTo>
                    <a:pt x="15557" y="8775"/>
                  </a:lnTo>
                  <a:lnTo>
                    <a:pt x="17183" y="8521"/>
                  </a:lnTo>
                  <a:lnTo>
                    <a:pt x="18110" y="8280"/>
                  </a:lnTo>
                  <a:lnTo>
                    <a:pt x="18732" y="7937"/>
                  </a:lnTo>
                  <a:lnTo>
                    <a:pt x="19151" y="7581"/>
                  </a:lnTo>
                  <a:lnTo>
                    <a:pt x="19570" y="7264"/>
                  </a:lnTo>
                  <a:lnTo>
                    <a:pt x="19773" y="6896"/>
                  </a:lnTo>
                  <a:lnTo>
                    <a:pt x="20040" y="5854"/>
                  </a:lnTo>
                  <a:close/>
                </a:path>
                <a:path w="26670" h="11429">
                  <a:moveTo>
                    <a:pt x="25615" y="381"/>
                  </a:moveTo>
                  <a:lnTo>
                    <a:pt x="25590" y="0"/>
                  </a:lnTo>
                  <a:lnTo>
                    <a:pt x="24777" y="50"/>
                  </a:lnTo>
                  <a:lnTo>
                    <a:pt x="22961" y="127"/>
                  </a:lnTo>
                  <a:lnTo>
                    <a:pt x="17589" y="1155"/>
                  </a:lnTo>
                  <a:lnTo>
                    <a:pt x="18402" y="939"/>
                  </a:lnTo>
                  <a:lnTo>
                    <a:pt x="19710" y="850"/>
                  </a:lnTo>
                  <a:lnTo>
                    <a:pt x="21983" y="609"/>
                  </a:lnTo>
                  <a:lnTo>
                    <a:pt x="23444" y="495"/>
                  </a:lnTo>
                  <a:lnTo>
                    <a:pt x="25615" y="381"/>
                  </a:lnTo>
                  <a:close/>
                </a:path>
                <a:path w="26670" h="11429">
                  <a:moveTo>
                    <a:pt x="26073" y="9410"/>
                  </a:moveTo>
                  <a:lnTo>
                    <a:pt x="26047" y="8966"/>
                  </a:lnTo>
                  <a:lnTo>
                    <a:pt x="25349" y="9017"/>
                  </a:lnTo>
                  <a:lnTo>
                    <a:pt x="23622" y="9093"/>
                  </a:lnTo>
                  <a:lnTo>
                    <a:pt x="22910" y="9144"/>
                  </a:lnTo>
                  <a:lnTo>
                    <a:pt x="20231" y="9461"/>
                  </a:lnTo>
                  <a:lnTo>
                    <a:pt x="19621" y="9296"/>
                  </a:lnTo>
                  <a:lnTo>
                    <a:pt x="19075" y="9004"/>
                  </a:lnTo>
                  <a:lnTo>
                    <a:pt x="18732" y="9258"/>
                  </a:lnTo>
                  <a:lnTo>
                    <a:pt x="18884" y="9359"/>
                  </a:lnTo>
                  <a:lnTo>
                    <a:pt x="19138" y="9499"/>
                  </a:lnTo>
                  <a:lnTo>
                    <a:pt x="19469" y="9613"/>
                  </a:lnTo>
                  <a:lnTo>
                    <a:pt x="19812" y="9753"/>
                  </a:lnTo>
                  <a:lnTo>
                    <a:pt x="20231" y="9855"/>
                  </a:lnTo>
                  <a:lnTo>
                    <a:pt x="20726" y="9842"/>
                  </a:lnTo>
                  <a:lnTo>
                    <a:pt x="22872" y="9588"/>
                  </a:lnTo>
                  <a:lnTo>
                    <a:pt x="23596" y="9525"/>
                  </a:lnTo>
                  <a:lnTo>
                    <a:pt x="25349" y="9461"/>
                  </a:lnTo>
                  <a:lnTo>
                    <a:pt x="26073" y="9410"/>
                  </a:lnTo>
                  <a:close/>
                </a:path>
                <a:path w="26670" h="11429">
                  <a:moveTo>
                    <a:pt x="26136" y="10756"/>
                  </a:moveTo>
                  <a:lnTo>
                    <a:pt x="26098" y="10033"/>
                  </a:lnTo>
                  <a:lnTo>
                    <a:pt x="23901" y="10083"/>
                  </a:lnTo>
                  <a:lnTo>
                    <a:pt x="21158" y="10477"/>
                  </a:lnTo>
                  <a:lnTo>
                    <a:pt x="20066" y="10604"/>
                  </a:lnTo>
                  <a:lnTo>
                    <a:pt x="19710" y="10642"/>
                  </a:lnTo>
                  <a:lnTo>
                    <a:pt x="19431" y="10693"/>
                  </a:lnTo>
                  <a:lnTo>
                    <a:pt x="18973" y="10820"/>
                  </a:lnTo>
                  <a:lnTo>
                    <a:pt x="19672" y="11099"/>
                  </a:lnTo>
                  <a:lnTo>
                    <a:pt x="20370" y="11252"/>
                  </a:lnTo>
                  <a:lnTo>
                    <a:pt x="23063" y="10922"/>
                  </a:lnTo>
                  <a:lnTo>
                    <a:pt x="23749" y="10871"/>
                  </a:lnTo>
                  <a:lnTo>
                    <a:pt x="25450" y="10807"/>
                  </a:lnTo>
                  <a:lnTo>
                    <a:pt x="26136" y="10756"/>
                  </a:lnTo>
                  <a:close/>
                </a:path>
              </a:pathLst>
            </a:custGeom>
            <a:solidFill>
              <a:srgbClr val="F9E27A"/>
            </a:solidFill>
          </p:spPr>
          <p:txBody>
            <a:bodyPr wrap="square" lIns="0" tIns="0" rIns="0" bIns="0" rtlCol="0"/>
            <a:lstStyle/>
            <a:p>
              <a:endParaRPr/>
            </a:p>
          </p:txBody>
        </p:sp>
        <p:sp>
          <p:nvSpPr>
            <p:cNvPr id="44" name="object 20">
              <a:extLst>
                <a:ext uri="{FF2B5EF4-FFF2-40B4-BE49-F238E27FC236}">
                  <a16:creationId xmlns:a16="http://schemas.microsoft.com/office/drawing/2014/main" id="{7226F167-C800-47FD-849A-C59CD49C50DE}"/>
                </a:ext>
              </a:extLst>
            </p:cNvPr>
            <p:cNvSpPr/>
            <p:nvPr/>
          </p:nvSpPr>
          <p:spPr>
            <a:xfrm>
              <a:off x="6679908" y="9295117"/>
              <a:ext cx="24765" cy="13335"/>
            </a:xfrm>
            <a:custGeom>
              <a:avLst/>
              <a:gdLst/>
              <a:ahLst/>
              <a:cxnLst/>
              <a:rect l="l" t="t" r="r" b="b"/>
              <a:pathLst>
                <a:path w="24765" h="13334">
                  <a:moveTo>
                    <a:pt x="15430" y="10490"/>
                  </a:moveTo>
                  <a:lnTo>
                    <a:pt x="15074" y="10147"/>
                  </a:lnTo>
                  <a:lnTo>
                    <a:pt x="14795" y="10198"/>
                  </a:lnTo>
                  <a:lnTo>
                    <a:pt x="14427" y="10248"/>
                  </a:lnTo>
                  <a:lnTo>
                    <a:pt x="14071" y="10337"/>
                  </a:lnTo>
                  <a:lnTo>
                    <a:pt x="12992" y="10655"/>
                  </a:lnTo>
                  <a:lnTo>
                    <a:pt x="10883" y="11455"/>
                  </a:lnTo>
                  <a:lnTo>
                    <a:pt x="10350" y="11633"/>
                  </a:lnTo>
                  <a:lnTo>
                    <a:pt x="8737" y="12344"/>
                  </a:lnTo>
                  <a:lnTo>
                    <a:pt x="7696" y="12788"/>
                  </a:lnTo>
                  <a:lnTo>
                    <a:pt x="7708" y="13093"/>
                  </a:lnTo>
                  <a:lnTo>
                    <a:pt x="7696" y="13246"/>
                  </a:lnTo>
                  <a:lnTo>
                    <a:pt x="10464" y="12039"/>
                  </a:lnTo>
                  <a:lnTo>
                    <a:pt x="11023" y="11849"/>
                  </a:lnTo>
                  <a:lnTo>
                    <a:pt x="13106" y="11061"/>
                  </a:lnTo>
                  <a:lnTo>
                    <a:pt x="14528" y="10642"/>
                  </a:lnTo>
                  <a:lnTo>
                    <a:pt x="15265" y="10528"/>
                  </a:lnTo>
                  <a:lnTo>
                    <a:pt x="15430" y="10490"/>
                  </a:lnTo>
                  <a:close/>
                </a:path>
                <a:path w="24765" h="13334">
                  <a:moveTo>
                    <a:pt x="24676" y="11595"/>
                  </a:moveTo>
                  <a:lnTo>
                    <a:pt x="24663" y="11188"/>
                  </a:lnTo>
                  <a:lnTo>
                    <a:pt x="22275" y="11303"/>
                  </a:lnTo>
                  <a:lnTo>
                    <a:pt x="21590" y="11353"/>
                  </a:lnTo>
                  <a:lnTo>
                    <a:pt x="18897" y="11684"/>
                  </a:lnTo>
                  <a:lnTo>
                    <a:pt x="18199" y="11531"/>
                  </a:lnTo>
                  <a:lnTo>
                    <a:pt x="16979" y="11150"/>
                  </a:lnTo>
                  <a:lnTo>
                    <a:pt x="16408" y="10820"/>
                  </a:lnTo>
                  <a:lnTo>
                    <a:pt x="15887" y="10363"/>
                  </a:lnTo>
                  <a:lnTo>
                    <a:pt x="16332" y="10198"/>
                  </a:lnTo>
                  <a:lnTo>
                    <a:pt x="16725" y="10007"/>
                  </a:lnTo>
                  <a:lnTo>
                    <a:pt x="17487" y="9512"/>
                  </a:lnTo>
                  <a:lnTo>
                    <a:pt x="18148" y="9715"/>
                  </a:lnTo>
                  <a:lnTo>
                    <a:pt x="18745" y="9880"/>
                  </a:lnTo>
                  <a:lnTo>
                    <a:pt x="21437" y="9563"/>
                  </a:lnTo>
                  <a:lnTo>
                    <a:pt x="22136" y="9512"/>
                  </a:lnTo>
                  <a:lnTo>
                    <a:pt x="24574" y="9398"/>
                  </a:lnTo>
                  <a:lnTo>
                    <a:pt x="24549" y="8978"/>
                  </a:lnTo>
                  <a:lnTo>
                    <a:pt x="22110" y="9093"/>
                  </a:lnTo>
                  <a:lnTo>
                    <a:pt x="21399" y="9144"/>
                  </a:lnTo>
                  <a:lnTo>
                    <a:pt x="18834" y="9448"/>
                  </a:lnTo>
                  <a:lnTo>
                    <a:pt x="18364" y="9347"/>
                  </a:lnTo>
                  <a:lnTo>
                    <a:pt x="17919" y="9118"/>
                  </a:lnTo>
                  <a:lnTo>
                    <a:pt x="18999" y="8178"/>
                  </a:lnTo>
                  <a:lnTo>
                    <a:pt x="19608" y="6858"/>
                  </a:lnTo>
                  <a:lnTo>
                    <a:pt x="19354" y="4622"/>
                  </a:lnTo>
                  <a:lnTo>
                    <a:pt x="18897" y="3784"/>
                  </a:lnTo>
                  <a:lnTo>
                    <a:pt x="18122" y="3149"/>
                  </a:lnTo>
                  <a:lnTo>
                    <a:pt x="18351" y="3086"/>
                  </a:lnTo>
                  <a:lnTo>
                    <a:pt x="20853" y="2806"/>
                  </a:lnTo>
                  <a:lnTo>
                    <a:pt x="24231" y="2628"/>
                  </a:lnTo>
                  <a:lnTo>
                    <a:pt x="24206" y="2222"/>
                  </a:lnTo>
                  <a:lnTo>
                    <a:pt x="21615" y="2336"/>
                  </a:lnTo>
                  <a:lnTo>
                    <a:pt x="20815" y="2400"/>
                  </a:lnTo>
                  <a:lnTo>
                    <a:pt x="18173" y="2692"/>
                  </a:lnTo>
                  <a:lnTo>
                    <a:pt x="17703" y="2844"/>
                  </a:lnTo>
                  <a:lnTo>
                    <a:pt x="17576" y="2882"/>
                  </a:lnTo>
                  <a:lnTo>
                    <a:pt x="17195" y="3048"/>
                  </a:lnTo>
                  <a:lnTo>
                    <a:pt x="16497" y="3517"/>
                  </a:lnTo>
                  <a:lnTo>
                    <a:pt x="16243" y="3848"/>
                  </a:lnTo>
                  <a:lnTo>
                    <a:pt x="16243" y="4800"/>
                  </a:lnTo>
                  <a:lnTo>
                    <a:pt x="16192" y="4965"/>
                  </a:lnTo>
                  <a:lnTo>
                    <a:pt x="16243" y="4800"/>
                  </a:lnTo>
                  <a:lnTo>
                    <a:pt x="16243" y="3848"/>
                  </a:lnTo>
                  <a:lnTo>
                    <a:pt x="16078" y="4051"/>
                  </a:lnTo>
                  <a:lnTo>
                    <a:pt x="15836" y="4673"/>
                  </a:lnTo>
                  <a:lnTo>
                    <a:pt x="15760" y="4838"/>
                  </a:lnTo>
                  <a:lnTo>
                    <a:pt x="15570" y="5448"/>
                  </a:lnTo>
                  <a:lnTo>
                    <a:pt x="15532" y="6096"/>
                  </a:lnTo>
                  <a:lnTo>
                    <a:pt x="15709" y="6985"/>
                  </a:lnTo>
                  <a:lnTo>
                    <a:pt x="15875" y="7454"/>
                  </a:lnTo>
                  <a:lnTo>
                    <a:pt x="15659" y="7594"/>
                  </a:lnTo>
                  <a:lnTo>
                    <a:pt x="15354" y="7747"/>
                  </a:lnTo>
                  <a:lnTo>
                    <a:pt x="14681" y="7950"/>
                  </a:lnTo>
                  <a:lnTo>
                    <a:pt x="14185" y="8051"/>
                  </a:lnTo>
                  <a:lnTo>
                    <a:pt x="13944" y="7416"/>
                  </a:lnTo>
                  <a:lnTo>
                    <a:pt x="13703" y="6426"/>
                  </a:lnTo>
                  <a:lnTo>
                    <a:pt x="13665" y="5765"/>
                  </a:lnTo>
                  <a:lnTo>
                    <a:pt x="13804" y="4787"/>
                  </a:lnTo>
                  <a:lnTo>
                    <a:pt x="13855" y="4635"/>
                  </a:lnTo>
                  <a:lnTo>
                    <a:pt x="14058" y="3797"/>
                  </a:lnTo>
                  <a:lnTo>
                    <a:pt x="23304" y="469"/>
                  </a:lnTo>
                  <a:lnTo>
                    <a:pt x="24117" y="419"/>
                  </a:lnTo>
                  <a:lnTo>
                    <a:pt x="24091" y="0"/>
                  </a:lnTo>
                  <a:lnTo>
                    <a:pt x="23279" y="50"/>
                  </a:lnTo>
                  <a:lnTo>
                    <a:pt x="21450" y="127"/>
                  </a:lnTo>
                  <a:lnTo>
                    <a:pt x="14846" y="2044"/>
                  </a:lnTo>
                  <a:lnTo>
                    <a:pt x="14351" y="2044"/>
                  </a:lnTo>
                  <a:lnTo>
                    <a:pt x="13855" y="2082"/>
                  </a:lnTo>
                  <a:lnTo>
                    <a:pt x="12928" y="2273"/>
                  </a:lnTo>
                  <a:lnTo>
                    <a:pt x="12484" y="2336"/>
                  </a:lnTo>
                  <a:lnTo>
                    <a:pt x="10744" y="2832"/>
                  </a:lnTo>
                  <a:lnTo>
                    <a:pt x="6299" y="4584"/>
                  </a:lnTo>
                  <a:lnTo>
                    <a:pt x="5448" y="4864"/>
                  </a:lnTo>
                  <a:lnTo>
                    <a:pt x="4610" y="5245"/>
                  </a:lnTo>
                  <a:lnTo>
                    <a:pt x="3771" y="5562"/>
                  </a:lnTo>
                  <a:lnTo>
                    <a:pt x="2933" y="5918"/>
                  </a:lnTo>
                  <a:lnTo>
                    <a:pt x="2070" y="6223"/>
                  </a:lnTo>
                  <a:lnTo>
                    <a:pt x="812" y="6858"/>
                  </a:lnTo>
                  <a:lnTo>
                    <a:pt x="393" y="7150"/>
                  </a:lnTo>
                  <a:lnTo>
                    <a:pt x="0" y="7480"/>
                  </a:lnTo>
                  <a:lnTo>
                    <a:pt x="571" y="7569"/>
                  </a:lnTo>
                  <a:lnTo>
                    <a:pt x="1143" y="7162"/>
                  </a:lnTo>
                  <a:lnTo>
                    <a:pt x="2260" y="6591"/>
                  </a:lnTo>
                  <a:lnTo>
                    <a:pt x="3111" y="6299"/>
                  </a:lnTo>
                  <a:lnTo>
                    <a:pt x="4762" y="5626"/>
                  </a:lnTo>
                  <a:lnTo>
                    <a:pt x="5588" y="5245"/>
                  </a:lnTo>
                  <a:lnTo>
                    <a:pt x="6438" y="4978"/>
                  </a:lnTo>
                  <a:lnTo>
                    <a:pt x="10858" y="3225"/>
                  </a:lnTo>
                  <a:lnTo>
                    <a:pt x="12585" y="2743"/>
                  </a:lnTo>
                  <a:lnTo>
                    <a:pt x="14135" y="2476"/>
                  </a:lnTo>
                  <a:lnTo>
                    <a:pt x="14465" y="2463"/>
                  </a:lnTo>
                  <a:lnTo>
                    <a:pt x="13601" y="3924"/>
                  </a:lnTo>
                  <a:lnTo>
                    <a:pt x="13550" y="4076"/>
                  </a:lnTo>
                  <a:lnTo>
                    <a:pt x="13474" y="4292"/>
                  </a:lnTo>
                  <a:lnTo>
                    <a:pt x="13449" y="4419"/>
                  </a:lnTo>
                  <a:lnTo>
                    <a:pt x="12636" y="4546"/>
                  </a:lnTo>
                  <a:lnTo>
                    <a:pt x="11912" y="4813"/>
                  </a:lnTo>
                  <a:lnTo>
                    <a:pt x="11137" y="5016"/>
                  </a:lnTo>
                  <a:lnTo>
                    <a:pt x="7023" y="6680"/>
                  </a:lnTo>
                  <a:lnTo>
                    <a:pt x="5524" y="7226"/>
                  </a:lnTo>
                  <a:lnTo>
                    <a:pt x="4064" y="7861"/>
                  </a:lnTo>
                  <a:lnTo>
                    <a:pt x="2590" y="8445"/>
                  </a:lnTo>
                  <a:lnTo>
                    <a:pt x="2959" y="8737"/>
                  </a:lnTo>
                  <a:lnTo>
                    <a:pt x="4356" y="8191"/>
                  </a:lnTo>
                  <a:lnTo>
                    <a:pt x="5740" y="7581"/>
                  </a:lnTo>
                  <a:lnTo>
                    <a:pt x="7162" y="7073"/>
                  </a:lnTo>
                  <a:lnTo>
                    <a:pt x="8610" y="6667"/>
                  </a:lnTo>
                  <a:lnTo>
                    <a:pt x="12128" y="5410"/>
                  </a:lnTo>
                  <a:lnTo>
                    <a:pt x="13309" y="5156"/>
                  </a:lnTo>
                  <a:lnTo>
                    <a:pt x="13233" y="5626"/>
                  </a:lnTo>
                  <a:lnTo>
                    <a:pt x="13258" y="6388"/>
                  </a:lnTo>
                  <a:lnTo>
                    <a:pt x="13538" y="7493"/>
                  </a:lnTo>
                  <a:lnTo>
                    <a:pt x="13652" y="7810"/>
                  </a:lnTo>
                  <a:lnTo>
                    <a:pt x="13868" y="8331"/>
                  </a:lnTo>
                  <a:lnTo>
                    <a:pt x="13538" y="8420"/>
                  </a:lnTo>
                  <a:lnTo>
                    <a:pt x="9499" y="9842"/>
                  </a:lnTo>
                  <a:lnTo>
                    <a:pt x="8280" y="10198"/>
                  </a:lnTo>
                  <a:lnTo>
                    <a:pt x="7721" y="10388"/>
                  </a:lnTo>
                  <a:lnTo>
                    <a:pt x="6629" y="10833"/>
                  </a:lnTo>
                  <a:lnTo>
                    <a:pt x="6769" y="10909"/>
                  </a:lnTo>
                  <a:lnTo>
                    <a:pt x="6985" y="11112"/>
                  </a:lnTo>
                  <a:lnTo>
                    <a:pt x="9563" y="10020"/>
                  </a:lnTo>
                  <a:lnTo>
                    <a:pt x="10274" y="9766"/>
                  </a:lnTo>
                  <a:lnTo>
                    <a:pt x="11518" y="9410"/>
                  </a:lnTo>
                  <a:lnTo>
                    <a:pt x="12712" y="8839"/>
                  </a:lnTo>
                  <a:lnTo>
                    <a:pt x="13957" y="8521"/>
                  </a:lnTo>
                  <a:lnTo>
                    <a:pt x="13881" y="8369"/>
                  </a:lnTo>
                  <a:lnTo>
                    <a:pt x="13957" y="8509"/>
                  </a:lnTo>
                  <a:lnTo>
                    <a:pt x="15049" y="8293"/>
                  </a:lnTo>
                  <a:lnTo>
                    <a:pt x="15570" y="8128"/>
                  </a:lnTo>
                  <a:lnTo>
                    <a:pt x="15938" y="7937"/>
                  </a:lnTo>
                  <a:lnTo>
                    <a:pt x="16370" y="7594"/>
                  </a:lnTo>
                  <a:lnTo>
                    <a:pt x="16992" y="7073"/>
                  </a:lnTo>
                  <a:lnTo>
                    <a:pt x="17310" y="6413"/>
                  </a:lnTo>
                  <a:lnTo>
                    <a:pt x="17208" y="5791"/>
                  </a:lnTo>
                  <a:lnTo>
                    <a:pt x="17094" y="5283"/>
                  </a:lnTo>
                  <a:lnTo>
                    <a:pt x="16865" y="4991"/>
                  </a:lnTo>
                  <a:lnTo>
                    <a:pt x="16865" y="6311"/>
                  </a:lnTo>
                  <a:lnTo>
                    <a:pt x="16649" y="6781"/>
                  </a:lnTo>
                  <a:lnTo>
                    <a:pt x="16217" y="7188"/>
                  </a:lnTo>
                  <a:lnTo>
                    <a:pt x="16154" y="7010"/>
                  </a:lnTo>
                  <a:lnTo>
                    <a:pt x="16103" y="6832"/>
                  </a:lnTo>
                  <a:lnTo>
                    <a:pt x="15963" y="6108"/>
                  </a:lnTo>
                  <a:lnTo>
                    <a:pt x="16002" y="5562"/>
                  </a:lnTo>
                  <a:lnTo>
                    <a:pt x="16167" y="5054"/>
                  </a:lnTo>
                  <a:lnTo>
                    <a:pt x="16510" y="5270"/>
                  </a:lnTo>
                  <a:lnTo>
                    <a:pt x="16738" y="5549"/>
                  </a:lnTo>
                  <a:lnTo>
                    <a:pt x="16865" y="6311"/>
                  </a:lnTo>
                  <a:lnTo>
                    <a:pt x="16865" y="4991"/>
                  </a:lnTo>
                  <a:lnTo>
                    <a:pt x="16319" y="4648"/>
                  </a:lnTo>
                  <a:lnTo>
                    <a:pt x="16459" y="4356"/>
                  </a:lnTo>
                  <a:lnTo>
                    <a:pt x="17640" y="3314"/>
                  </a:lnTo>
                  <a:lnTo>
                    <a:pt x="18453" y="3898"/>
                  </a:lnTo>
                  <a:lnTo>
                    <a:pt x="18923" y="4699"/>
                  </a:lnTo>
                  <a:lnTo>
                    <a:pt x="19062" y="5816"/>
                  </a:lnTo>
                  <a:lnTo>
                    <a:pt x="19062" y="6057"/>
                  </a:lnTo>
                  <a:lnTo>
                    <a:pt x="17538" y="8915"/>
                  </a:lnTo>
                  <a:lnTo>
                    <a:pt x="16751" y="9563"/>
                  </a:lnTo>
                  <a:lnTo>
                    <a:pt x="16116" y="9893"/>
                  </a:lnTo>
                  <a:lnTo>
                    <a:pt x="15087" y="10147"/>
                  </a:lnTo>
                  <a:lnTo>
                    <a:pt x="15354" y="10414"/>
                  </a:lnTo>
                  <a:lnTo>
                    <a:pt x="16713" y="11671"/>
                  </a:lnTo>
                  <a:lnTo>
                    <a:pt x="18122" y="12115"/>
                  </a:lnTo>
                  <a:lnTo>
                    <a:pt x="19621" y="12001"/>
                  </a:lnTo>
                  <a:lnTo>
                    <a:pt x="21628" y="11760"/>
                  </a:lnTo>
                  <a:lnTo>
                    <a:pt x="24003" y="11645"/>
                  </a:lnTo>
                  <a:lnTo>
                    <a:pt x="24676" y="11595"/>
                  </a:lnTo>
                  <a:close/>
                </a:path>
              </a:pathLst>
            </a:custGeom>
            <a:solidFill>
              <a:srgbClr val="DFB625"/>
            </a:solidFill>
          </p:spPr>
          <p:txBody>
            <a:bodyPr wrap="square" lIns="0" tIns="0" rIns="0" bIns="0" rtlCol="0"/>
            <a:lstStyle/>
            <a:p>
              <a:endParaRPr/>
            </a:p>
          </p:txBody>
        </p:sp>
        <p:sp>
          <p:nvSpPr>
            <p:cNvPr id="45" name="object 21">
              <a:extLst>
                <a:ext uri="{FF2B5EF4-FFF2-40B4-BE49-F238E27FC236}">
                  <a16:creationId xmlns:a16="http://schemas.microsoft.com/office/drawing/2014/main" id="{81B81FE1-8C37-4BA3-AC77-F0F755AC9783}"/>
                </a:ext>
              </a:extLst>
            </p:cNvPr>
            <p:cNvSpPr/>
            <p:nvPr/>
          </p:nvSpPr>
          <p:spPr>
            <a:xfrm>
              <a:off x="6704089" y="9296527"/>
              <a:ext cx="27940" cy="10160"/>
            </a:xfrm>
            <a:custGeom>
              <a:avLst/>
              <a:gdLst/>
              <a:ahLst/>
              <a:cxnLst/>
              <a:rect l="l" t="t" r="r" b="b"/>
              <a:pathLst>
                <a:path w="27940" h="10159">
                  <a:moveTo>
                    <a:pt x="3683" y="8394"/>
                  </a:moveTo>
                  <a:lnTo>
                    <a:pt x="2705" y="8394"/>
                  </a:lnTo>
                  <a:lnTo>
                    <a:pt x="2146" y="8407"/>
                  </a:lnTo>
                  <a:lnTo>
                    <a:pt x="419" y="8483"/>
                  </a:lnTo>
                  <a:lnTo>
                    <a:pt x="1549" y="8509"/>
                  </a:lnTo>
                  <a:lnTo>
                    <a:pt x="2374" y="8470"/>
                  </a:lnTo>
                  <a:lnTo>
                    <a:pt x="3098" y="8470"/>
                  </a:lnTo>
                  <a:lnTo>
                    <a:pt x="3683" y="8394"/>
                  </a:lnTo>
                  <a:close/>
                </a:path>
                <a:path w="27940" h="10159">
                  <a:moveTo>
                    <a:pt x="5105" y="3886"/>
                  </a:moveTo>
                  <a:lnTo>
                    <a:pt x="4965" y="3886"/>
                  </a:lnTo>
                  <a:lnTo>
                    <a:pt x="4711" y="4356"/>
                  </a:lnTo>
                  <a:lnTo>
                    <a:pt x="4584" y="5143"/>
                  </a:lnTo>
                  <a:lnTo>
                    <a:pt x="4762" y="5461"/>
                  </a:lnTo>
                  <a:lnTo>
                    <a:pt x="4965" y="5715"/>
                  </a:lnTo>
                  <a:lnTo>
                    <a:pt x="4711" y="4737"/>
                  </a:lnTo>
                  <a:lnTo>
                    <a:pt x="5105" y="3886"/>
                  </a:lnTo>
                  <a:close/>
                </a:path>
                <a:path w="27940" h="10159">
                  <a:moveTo>
                    <a:pt x="5626" y="3873"/>
                  </a:moveTo>
                  <a:lnTo>
                    <a:pt x="5156" y="3759"/>
                  </a:lnTo>
                  <a:lnTo>
                    <a:pt x="5105" y="3886"/>
                  </a:lnTo>
                  <a:lnTo>
                    <a:pt x="5626" y="3873"/>
                  </a:lnTo>
                  <a:close/>
                </a:path>
                <a:path w="27940" h="10159">
                  <a:moveTo>
                    <a:pt x="6121" y="4000"/>
                  </a:moveTo>
                  <a:lnTo>
                    <a:pt x="5740" y="3873"/>
                  </a:lnTo>
                  <a:lnTo>
                    <a:pt x="6121" y="4000"/>
                  </a:lnTo>
                  <a:close/>
                </a:path>
                <a:path w="27940" h="10159">
                  <a:moveTo>
                    <a:pt x="6451" y="7442"/>
                  </a:moveTo>
                  <a:lnTo>
                    <a:pt x="6172" y="7302"/>
                  </a:lnTo>
                  <a:lnTo>
                    <a:pt x="5956" y="7442"/>
                  </a:lnTo>
                  <a:lnTo>
                    <a:pt x="5727" y="7581"/>
                  </a:lnTo>
                  <a:lnTo>
                    <a:pt x="5486" y="7670"/>
                  </a:lnTo>
                  <a:lnTo>
                    <a:pt x="5448" y="7861"/>
                  </a:lnTo>
                  <a:lnTo>
                    <a:pt x="5308" y="8077"/>
                  </a:lnTo>
                  <a:lnTo>
                    <a:pt x="5943" y="7861"/>
                  </a:lnTo>
                  <a:lnTo>
                    <a:pt x="6286" y="7632"/>
                  </a:lnTo>
                  <a:lnTo>
                    <a:pt x="6451" y="7442"/>
                  </a:lnTo>
                  <a:close/>
                </a:path>
                <a:path w="27940" h="10159">
                  <a:moveTo>
                    <a:pt x="6769" y="2400"/>
                  </a:moveTo>
                  <a:lnTo>
                    <a:pt x="6654" y="2222"/>
                  </a:lnTo>
                  <a:lnTo>
                    <a:pt x="6527" y="2070"/>
                  </a:lnTo>
                  <a:lnTo>
                    <a:pt x="6388" y="1917"/>
                  </a:lnTo>
                  <a:lnTo>
                    <a:pt x="6083" y="2514"/>
                  </a:lnTo>
                  <a:lnTo>
                    <a:pt x="5219" y="2070"/>
                  </a:lnTo>
                  <a:lnTo>
                    <a:pt x="5422" y="2374"/>
                  </a:lnTo>
                  <a:lnTo>
                    <a:pt x="5829" y="2705"/>
                  </a:lnTo>
                  <a:lnTo>
                    <a:pt x="6438" y="2717"/>
                  </a:lnTo>
                  <a:lnTo>
                    <a:pt x="6642" y="2501"/>
                  </a:lnTo>
                  <a:lnTo>
                    <a:pt x="6769" y="2400"/>
                  </a:lnTo>
                  <a:close/>
                </a:path>
                <a:path w="27940" h="10159">
                  <a:moveTo>
                    <a:pt x="6896" y="6680"/>
                  </a:moveTo>
                  <a:lnTo>
                    <a:pt x="5702" y="6210"/>
                  </a:lnTo>
                  <a:lnTo>
                    <a:pt x="4991" y="5753"/>
                  </a:lnTo>
                  <a:lnTo>
                    <a:pt x="5232" y="6781"/>
                  </a:lnTo>
                  <a:lnTo>
                    <a:pt x="6896" y="6680"/>
                  </a:lnTo>
                  <a:close/>
                </a:path>
                <a:path w="27940" h="10159">
                  <a:moveTo>
                    <a:pt x="8115" y="7937"/>
                  </a:moveTo>
                  <a:lnTo>
                    <a:pt x="7454" y="7797"/>
                  </a:lnTo>
                  <a:lnTo>
                    <a:pt x="6197" y="8928"/>
                  </a:lnTo>
                  <a:lnTo>
                    <a:pt x="4013" y="9017"/>
                  </a:lnTo>
                  <a:lnTo>
                    <a:pt x="2209" y="9017"/>
                  </a:lnTo>
                  <a:lnTo>
                    <a:pt x="444" y="9105"/>
                  </a:lnTo>
                  <a:lnTo>
                    <a:pt x="2451" y="9067"/>
                  </a:lnTo>
                  <a:lnTo>
                    <a:pt x="4508" y="9118"/>
                  </a:lnTo>
                  <a:lnTo>
                    <a:pt x="5511" y="9093"/>
                  </a:lnTo>
                  <a:lnTo>
                    <a:pt x="6553" y="9144"/>
                  </a:lnTo>
                  <a:lnTo>
                    <a:pt x="7124" y="8851"/>
                  </a:lnTo>
                  <a:lnTo>
                    <a:pt x="7658" y="8458"/>
                  </a:lnTo>
                  <a:lnTo>
                    <a:pt x="8115" y="7937"/>
                  </a:lnTo>
                  <a:close/>
                </a:path>
                <a:path w="27940" h="10159">
                  <a:moveTo>
                    <a:pt x="8140" y="4178"/>
                  </a:moveTo>
                  <a:lnTo>
                    <a:pt x="8102" y="3873"/>
                  </a:lnTo>
                  <a:lnTo>
                    <a:pt x="7899" y="3009"/>
                  </a:lnTo>
                  <a:lnTo>
                    <a:pt x="7556" y="2336"/>
                  </a:lnTo>
                  <a:lnTo>
                    <a:pt x="7213" y="1841"/>
                  </a:lnTo>
                  <a:lnTo>
                    <a:pt x="6565" y="863"/>
                  </a:lnTo>
                  <a:lnTo>
                    <a:pt x="5130" y="457"/>
                  </a:lnTo>
                  <a:lnTo>
                    <a:pt x="3670" y="292"/>
                  </a:lnTo>
                  <a:lnTo>
                    <a:pt x="2222" y="101"/>
                  </a:lnTo>
                  <a:lnTo>
                    <a:pt x="736" y="254"/>
                  </a:lnTo>
                  <a:lnTo>
                    <a:pt x="0" y="292"/>
                  </a:lnTo>
                  <a:lnTo>
                    <a:pt x="25" y="800"/>
                  </a:lnTo>
                  <a:lnTo>
                    <a:pt x="762" y="774"/>
                  </a:lnTo>
                  <a:lnTo>
                    <a:pt x="1524" y="711"/>
                  </a:lnTo>
                  <a:lnTo>
                    <a:pt x="4737" y="698"/>
                  </a:lnTo>
                  <a:lnTo>
                    <a:pt x="5029" y="736"/>
                  </a:lnTo>
                  <a:lnTo>
                    <a:pt x="5295" y="812"/>
                  </a:lnTo>
                  <a:lnTo>
                    <a:pt x="6108" y="1016"/>
                  </a:lnTo>
                  <a:lnTo>
                    <a:pt x="6781" y="1574"/>
                  </a:lnTo>
                  <a:lnTo>
                    <a:pt x="7569" y="2933"/>
                  </a:lnTo>
                  <a:lnTo>
                    <a:pt x="7734" y="3632"/>
                  </a:lnTo>
                  <a:lnTo>
                    <a:pt x="7696" y="4584"/>
                  </a:lnTo>
                  <a:lnTo>
                    <a:pt x="7670" y="4838"/>
                  </a:lnTo>
                  <a:lnTo>
                    <a:pt x="7620" y="5080"/>
                  </a:lnTo>
                  <a:lnTo>
                    <a:pt x="7861" y="5181"/>
                  </a:lnTo>
                  <a:lnTo>
                    <a:pt x="7988" y="5219"/>
                  </a:lnTo>
                  <a:lnTo>
                    <a:pt x="8089" y="4800"/>
                  </a:lnTo>
                  <a:lnTo>
                    <a:pt x="8115" y="4635"/>
                  </a:lnTo>
                  <a:lnTo>
                    <a:pt x="8115" y="4483"/>
                  </a:lnTo>
                  <a:lnTo>
                    <a:pt x="8140" y="4178"/>
                  </a:lnTo>
                  <a:close/>
                </a:path>
                <a:path w="27940" h="10159">
                  <a:moveTo>
                    <a:pt x="8966" y="1701"/>
                  </a:moveTo>
                  <a:lnTo>
                    <a:pt x="8890" y="1536"/>
                  </a:lnTo>
                  <a:lnTo>
                    <a:pt x="8966" y="1701"/>
                  </a:lnTo>
                  <a:close/>
                </a:path>
                <a:path w="27940" h="10159">
                  <a:moveTo>
                    <a:pt x="9118" y="2070"/>
                  </a:moveTo>
                  <a:lnTo>
                    <a:pt x="9004" y="1765"/>
                  </a:lnTo>
                  <a:lnTo>
                    <a:pt x="9042" y="1905"/>
                  </a:lnTo>
                  <a:lnTo>
                    <a:pt x="9118" y="2070"/>
                  </a:lnTo>
                  <a:close/>
                </a:path>
                <a:path w="27940" h="10159">
                  <a:moveTo>
                    <a:pt x="9182" y="2247"/>
                  </a:moveTo>
                  <a:lnTo>
                    <a:pt x="9118" y="2070"/>
                  </a:lnTo>
                  <a:lnTo>
                    <a:pt x="9182" y="2247"/>
                  </a:lnTo>
                  <a:close/>
                </a:path>
                <a:path w="27940" h="10159">
                  <a:moveTo>
                    <a:pt x="9194" y="2247"/>
                  </a:moveTo>
                  <a:close/>
                </a:path>
                <a:path w="27940" h="10159">
                  <a:moveTo>
                    <a:pt x="19088" y="1193"/>
                  </a:moveTo>
                  <a:lnTo>
                    <a:pt x="15735" y="1054"/>
                  </a:lnTo>
                  <a:lnTo>
                    <a:pt x="12344" y="825"/>
                  </a:lnTo>
                  <a:lnTo>
                    <a:pt x="8864" y="711"/>
                  </a:lnTo>
                  <a:lnTo>
                    <a:pt x="9017" y="914"/>
                  </a:lnTo>
                  <a:lnTo>
                    <a:pt x="9271" y="1358"/>
                  </a:lnTo>
                  <a:lnTo>
                    <a:pt x="12446" y="1485"/>
                  </a:lnTo>
                  <a:lnTo>
                    <a:pt x="15544" y="1663"/>
                  </a:lnTo>
                  <a:lnTo>
                    <a:pt x="18630" y="1816"/>
                  </a:lnTo>
                  <a:lnTo>
                    <a:pt x="19088" y="1193"/>
                  </a:lnTo>
                  <a:close/>
                </a:path>
                <a:path w="27940" h="10159">
                  <a:moveTo>
                    <a:pt x="20650" y="393"/>
                  </a:moveTo>
                  <a:lnTo>
                    <a:pt x="18211" y="4330"/>
                  </a:lnTo>
                  <a:lnTo>
                    <a:pt x="18224" y="4851"/>
                  </a:lnTo>
                  <a:lnTo>
                    <a:pt x="18275" y="3937"/>
                  </a:lnTo>
                  <a:lnTo>
                    <a:pt x="18529" y="3111"/>
                  </a:lnTo>
                  <a:lnTo>
                    <a:pt x="19342" y="1574"/>
                  </a:lnTo>
                  <a:lnTo>
                    <a:pt x="19939" y="901"/>
                  </a:lnTo>
                  <a:lnTo>
                    <a:pt x="20650" y="393"/>
                  </a:lnTo>
                  <a:close/>
                </a:path>
                <a:path w="27940" h="10159">
                  <a:moveTo>
                    <a:pt x="20701" y="368"/>
                  </a:moveTo>
                  <a:close/>
                </a:path>
                <a:path w="27940" h="10159">
                  <a:moveTo>
                    <a:pt x="20980" y="7581"/>
                  </a:moveTo>
                  <a:lnTo>
                    <a:pt x="20053" y="7772"/>
                  </a:lnTo>
                  <a:lnTo>
                    <a:pt x="18973" y="7823"/>
                  </a:lnTo>
                  <a:lnTo>
                    <a:pt x="17259" y="7823"/>
                  </a:lnTo>
                  <a:lnTo>
                    <a:pt x="16637" y="7772"/>
                  </a:lnTo>
                  <a:lnTo>
                    <a:pt x="10045" y="7454"/>
                  </a:lnTo>
                  <a:lnTo>
                    <a:pt x="8382" y="7327"/>
                  </a:lnTo>
                  <a:lnTo>
                    <a:pt x="7315" y="7200"/>
                  </a:lnTo>
                  <a:lnTo>
                    <a:pt x="6438" y="6946"/>
                  </a:lnTo>
                  <a:lnTo>
                    <a:pt x="6946" y="7226"/>
                  </a:lnTo>
                  <a:lnTo>
                    <a:pt x="7531" y="7429"/>
                  </a:lnTo>
                  <a:lnTo>
                    <a:pt x="8712" y="7594"/>
                  </a:lnTo>
                  <a:lnTo>
                    <a:pt x="12001" y="7708"/>
                  </a:lnTo>
                  <a:lnTo>
                    <a:pt x="15227" y="7899"/>
                  </a:lnTo>
                  <a:lnTo>
                    <a:pt x="18770" y="8051"/>
                  </a:lnTo>
                  <a:lnTo>
                    <a:pt x="19545" y="8051"/>
                  </a:lnTo>
                  <a:lnTo>
                    <a:pt x="20307" y="7886"/>
                  </a:lnTo>
                  <a:lnTo>
                    <a:pt x="20980" y="7581"/>
                  </a:lnTo>
                  <a:close/>
                </a:path>
                <a:path w="27940" h="10159">
                  <a:moveTo>
                    <a:pt x="22161" y="2070"/>
                  </a:moveTo>
                  <a:lnTo>
                    <a:pt x="22021" y="2133"/>
                  </a:lnTo>
                  <a:lnTo>
                    <a:pt x="21793" y="2260"/>
                  </a:lnTo>
                  <a:lnTo>
                    <a:pt x="21653" y="2349"/>
                  </a:lnTo>
                  <a:lnTo>
                    <a:pt x="21437" y="2514"/>
                  </a:lnTo>
                  <a:lnTo>
                    <a:pt x="21285" y="2667"/>
                  </a:lnTo>
                  <a:lnTo>
                    <a:pt x="21488" y="2489"/>
                  </a:lnTo>
                  <a:lnTo>
                    <a:pt x="21882" y="2235"/>
                  </a:lnTo>
                  <a:lnTo>
                    <a:pt x="22161" y="2070"/>
                  </a:lnTo>
                  <a:close/>
                </a:path>
                <a:path w="27940" h="10159">
                  <a:moveTo>
                    <a:pt x="22466" y="2387"/>
                  </a:moveTo>
                  <a:lnTo>
                    <a:pt x="22453" y="2070"/>
                  </a:lnTo>
                  <a:lnTo>
                    <a:pt x="22352" y="2514"/>
                  </a:lnTo>
                  <a:lnTo>
                    <a:pt x="21983" y="2717"/>
                  </a:lnTo>
                  <a:lnTo>
                    <a:pt x="21691" y="2819"/>
                  </a:lnTo>
                  <a:lnTo>
                    <a:pt x="22364" y="2870"/>
                  </a:lnTo>
                  <a:lnTo>
                    <a:pt x="22466" y="2387"/>
                  </a:lnTo>
                  <a:close/>
                </a:path>
                <a:path w="27940" h="10159">
                  <a:moveTo>
                    <a:pt x="23190" y="5461"/>
                  </a:moveTo>
                  <a:lnTo>
                    <a:pt x="23164" y="4229"/>
                  </a:lnTo>
                  <a:lnTo>
                    <a:pt x="22733" y="4114"/>
                  </a:lnTo>
                  <a:lnTo>
                    <a:pt x="22301" y="4229"/>
                  </a:lnTo>
                  <a:lnTo>
                    <a:pt x="22504" y="4292"/>
                  </a:lnTo>
                  <a:lnTo>
                    <a:pt x="22733" y="4737"/>
                  </a:lnTo>
                  <a:lnTo>
                    <a:pt x="22758" y="5143"/>
                  </a:lnTo>
                  <a:lnTo>
                    <a:pt x="22212" y="6324"/>
                  </a:lnTo>
                  <a:lnTo>
                    <a:pt x="21399" y="6985"/>
                  </a:lnTo>
                  <a:lnTo>
                    <a:pt x="19354" y="7048"/>
                  </a:lnTo>
                  <a:lnTo>
                    <a:pt x="9080" y="6553"/>
                  </a:lnTo>
                  <a:lnTo>
                    <a:pt x="6896" y="6680"/>
                  </a:lnTo>
                  <a:lnTo>
                    <a:pt x="7213" y="6807"/>
                  </a:lnTo>
                  <a:lnTo>
                    <a:pt x="10452" y="6896"/>
                  </a:lnTo>
                  <a:lnTo>
                    <a:pt x="20167" y="7391"/>
                  </a:lnTo>
                  <a:lnTo>
                    <a:pt x="23063" y="5753"/>
                  </a:lnTo>
                  <a:lnTo>
                    <a:pt x="23190" y="5461"/>
                  </a:lnTo>
                  <a:close/>
                </a:path>
                <a:path w="27940" h="10159">
                  <a:moveTo>
                    <a:pt x="27609" y="0"/>
                  </a:moveTo>
                  <a:lnTo>
                    <a:pt x="27114" y="12"/>
                  </a:lnTo>
                  <a:lnTo>
                    <a:pt x="26593" y="38"/>
                  </a:lnTo>
                  <a:lnTo>
                    <a:pt x="26200" y="50"/>
                  </a:lnTo>
                  <a:lnTo>
                    <a:pt x="27609" y="12"/>
                  </a:lnTo>
                  <a:close/>
                </a:path>
                <a:path w="27940" h="10159">
                  <a:moveTo>
                    <a:pt x="27635" y="1409"/>
                  </a:moveTo>
                  <a:lnTo>
                    <a:pt x="27622" y="914"/>
                  </a:lnTo>
                  <a:lnTo>
                    <a:pt x="26771" y="977"/>
                  </a:lnTo>
                  <a:lnTo>
                    <a:pt x="23914" y="889"/>
                  </a:lnTo>
                  <a:lnTo>
                    <a:pt x="19545" y="4826"/>
                  </a:lnTo>
                  <a:lnTo>
                    <a:pt x="19697" y="5715"/>
                  </a:lnTo>
                  <a:lnTo>
                    <a:pt x="19926" y="5638"/>
                  </a:lnTo>
                  <a:lnTo>
                    <a:pt x="19888" y="5384"/>
                  </a:lnTo>
                  <a:lnTo>
                    <a:pt x="19875" y="5143"/>
                  </a:lnTo>
                  <a:lnTo>
                    <a:pt x="19926" y="4241"/>
                  </a:lnTo>
                  <a:lnTo>
                    <a:pt x="20116" y="3632"/>
                  </a:lnTo>
                  <a:lnTo>
                    <a:pt x="20447" y="3086"/>
                  </a:lnTo>
                  <a:lnTo>
                    <a:pt x="23050" y="1409"/>
                  </a:lnTo>
                  <a:lnTo>
                    <a:pt x="24726" y="1435"/>
                  </a:lnTo>
                  <a:lnTo>
                    <a:pt x="26200" y="1485"/>
                  </a:lnTo>
                  <a:lnTo>
                    <a:pt x="27635" y="1409"/>
                  </a:lnTo>
                  <a:close/>
                </a:path>
                <a:path w="27940" h="10159">
                  <a:moveTo>
                    <a:pt x="27711" y="9512"/>
                  </a:moveTo>
                  <a:lnTo>
                    <a:pt x="25844" y="9613"/>
                  </a:lnTo>
                  <a:lnTo>
                    <a:pt x="23495" y="9550"/>
                  </a:lnTo>
                  <a:lnTo>
                    <a:pt x="21958" y="9690"/>
                  </a:lnTo>
                  <a:lnTo>
                    <a:pt x="26466" y="9677"/>
                  </a:lnTo>
                  <a:lnTo>
                    <a:pt x="27711" y="9626"/>
                  </a:lnTo>
                  <a:close/>
                </a:path>
                <a:path w="27940" h="10159">
                  <a:moveTo>
                    <a:pt x="27711" y="9004"/>
                  </a:moveTo>
                  <a:lnTo>
                    <a:pt x="26060" y="9080"/>
                  </a:lnTo>
                  <a:lnTo>
                    <a:pt x="24460" y="9017"/>
                  </a:lnTo>
                  <a:lnTo>
                    <a:pt x="22834" y="9004"/>
                  </a:lnTo>
                  <a:lnTo>
                    <a:pt x="21755" y="8915"/>
                  </a:lnTo>
                  <a:lnTo>
                    <a:pt x="21082" y="8369"/>
                  </a:lnTo>
                  <a:lnTo>
                    <a:pt x="20802" y="8102"/>
                  </a:lnTo>
                  <a:lnTo>
                    <a:pt x="20967" y="8483"/>
                  </a:lnTo>
                  <a:lnTo>
                    <a:pt x="21767" y="9182"/>
                  </a:lnTo>
                  <a:lnTo>
                    <a:pt x="24307" y="9055"/>
                  </a:lnTo>
                  <a:lnTo>
                    <a:pt x="26555" y="9118"/>
                  </a:lnTo>
                  <a:lnTo>
                    <a:pt x="27711" y="9093"/>
                  </a:lnTo>
                  <a:close/>
                </a:path>
              </a:pathLst>
            </a:custGeom>
            <a:solidFill>
              <a:srgbClr val="F4D01C"/>
            </a:solidFill>
          </p:spPr>
          <p:txBody>
            <a:bodyPr wrap="square" lIns="0" tIns="0" rIns="0" bIns="0" rtlCol="0"/>
            <a:lstStyle/>
            <a:p>
              <a:endParaRPr/>
            </a:p>
          </p:txBody>
        </p:sp>
        <p:sp>
          <p:nvSpPr>
            <p:cNvPr id="46" name="object 22">
              <a:extLst>
                <a:ext uri="{FF2B5EF4-FFF2-40B4-BE49-F238E27FC236}">
                  <a16:creationId xmlns:a16="http://schemas.microsoft.com/office/drawing/2014/main" id="{C1EE15E3-8F50-4177-B99B-CB0A7DCED996}"/>
                </a:ext>
              </a:extLst>
            </p:cNvPr>
            <p:cNvSpPr/>
            <p:nvPr/>
          </p:nvSpPr>
          <p:spPr>
            <a:xfrm>
              <a:off x="6704051" y="9295803"/>
              <a:ext cx="27940" cy="10795"/>
            </a:xfrm>
            <a:custGeom>
              <a:avLst/>
              <a:gdLst/>
              <a:ahLst/>
              <a:cxnLst/>
              <a:rect l="l" t="t" r="r" b="b"/>
              <a:pathLst>
                <a:path w="27940" h="10795">
                  <a:moveTo>
                    <a:pt x="6477" y="3441"/>
                  </a:moveTo>
                  <a:lnTo>
                    <a:pt x="5880" y="3429"/>
                  </a:lnTo>
                  <a:lnTo>
                    <a:pt x="5461" y="3098"/>
                  </a:lnTo>
                  <a:lnTo>
                    <a:pt x="5207" y="2768"/>
                  </a:lnTo>
                  <a:lnTo>
                    <a:pt x="5054" y="2667"/>
                  </a:lnTo>
                  <a:lnTo>
                    <a:pt x="4991" y="2540"/>
                  </a:lnTo>
                  <a:lnTo>
                    <a:pt x="4978" y="2413"/>
                  </a:lnTo>
                  <a:lnTo>
                    <a:pt x="4521" y="3009"/>
                  </a:lnTo>
                  <a:lnTo>
                    <a:pt x="4279" y="3683"/>
                  </a:lnTo>
                  <a:lnTo>
                    <a:pt x="4279" y="4787"/>
                  </a:lnTo>
                  <a:lnTo>
                    <a:pt x="4356" y="5168"/>
                  </a:lnTo>
                  <a:lnTo>
                    <a:pt x="4495" y="5524"/>
                  </a:lnTo>
                  <a:lnTo>
                    <a:pt x="5003" y="4610"/>
                  </a:lnTo>
                  <a:lnTo>
                    <a:pt x="5778" y="4597"/>
                  </a:lnTo>
                  <a:lnTo>
                    <a:pt x="6146" y="4660"/>
                  </a:lnTo>
                  <a:lnTo>
                    <a:pt x="6121" y="4470"/>
                  </a:lnTo>
                  <a:lnTo>
                    <a:pt x="6134" y="4051"/>
                  </a:lnTo>
                  <a:lnTo>
                    <a:pt x="6248" y="3733"/>
                  </a:lnTo>
                  <a:lnTo>
                    <a:pt x="6477" y="3441"/>
                  </a:lnTo>
                  <a:close/>
                </a:path>
                <a:path w="27940" h="10795">
                  <a:moveTo>
                    <a:pt x="7480" y="8521"/>
                  </a:moveTo>
                  <a:lnTo>
                    <a:pt x="7137" y="8432"/>
                  </a:lnTo>
                  <a:lnTo>
                    <a:pt x="6807" y="8305"/>
                  </a:lnTo>
                  <a:lnTo>
                    <a:pt x="6489" y="8153"/>
                  </a:lnTo>
                  <a:lnTo>
                    <a:pt x="6311" y="8343"/>
                  </a:lnTo>
                  <a:lnTo>
                    <a:pt x="5981" y="8572"/>
                  </a:lnTo>
                  <a:lnTo>
                    <a:pt x="5346" y="8788"/>
                  </a:lnTo>
                  <a:lnTo>
                    <a:pt x="5143" y="9080"/>
                  </a:lnTo>
                  <a:lnTo>
                    <a:pt x="4572" y="9105"/>
                  </a:lnTo>
                  <a:lnTo>
                    <a:pt x="3708" y="9118"/>
                  </a:lnTo>
                  <a:lnTo>
                    <a:pt x="3124" y="9194"/>
                  </a:lnTo>
                  <a:lnTo>
                    <a:pt x="2413" y="9182"/>
                  </a:lnTo>
                  <a:lnTo>
                    <a:pt x="1574" y="9232"/>
                  </a:lnTo>
                  <a:lnTo>
                    <a:pt x="444" y="9283"/>
                  </a:lnTo>
                  <a:lnTo>
                    <a:pt x="469" y="9829"/>
                  </a:lnTo>
                  <a:lnTo>
                    <a:pt x="2235" y="9740"/>
                  </a:lnTo>
                  <a:lnTo>
                    <a:pt x="4038" y="9740"/>
                  </a:lnTo>
                  <a:lnTo>
                    <a:pt x="6235" y="9652"/>
                  </a:lnTo>
                  <a:lnTo>
                    <a:pt x="7480" y="8521"/>
                  </a:lnTo>
                  <a:close/>
                </a:path>
                <a:path w="27940" h="10795">
                  <a:moveTo>
                    <a:pt x="8623" y="5664"/>
                  </a:moveTo>
                  <a:lnTo>
                    <a:pt x="6769" y="1358"/>
                  </a:lnTo>
                  <a:lnTo>
                    <a:pt x="6426" y="342"/>
                  </a:lnTo>
                  <a:lnTo>
                    <a:pt x="6794" y="304"/>
                  </a:lnTo>
                  <a:lnTo>
                    <a:pt x="7137" y="368"/>
                  </a:lnTo>
                  <a:lnTo>
                    <a:pt x="6705" y="127"/>
                  </a:lnTo>
                  <a:lnTo>
                    <a:pt x="5880" y="0"/>
                  </a:lnTo>
                  <a:lnTo>
                    <a:pt x="2298" y="50"/>
                  </a:lnTo>
                  <a:lnTo>
                    <a:pt x="1536" y="50"/>
                  </a:lnTo>
                  <a:lnTo>
                    <a:pt x="762" y="114"/>
                  </a:lnTo>
                  <a:lnTo>
                    <a:pt x="0" y="139"/>
                  </a:lnTo>
                  <a:lnTo>
                    <a:pt x="38" y="1016"/>
                  </a:lnTo>
                  <a:lnTo>
                    <a:pt x="787" y="977"/>
                  </a:lnTo>
                  <a:lnTo>
                    <a:pt x="2273" y="825"/>
                  </a:lnTo>
                  <a:lnTo>
                    <a:pt x="3721" y="1016"/>
                  </a:lnTo>
                  <a:lnTo>
                    <a:pt x="5181" y="1181"/>
                  </a:lnTo>
                  <a:lnTo>
                    <a:pt x="6616" y="1587"/>
                  </a:lnTo>
                  <a:lnTo>
                    <a:pt x="7264" y="2565"/>
                  </a:lnTo>
                  <a:lnTo>
                    <a:pt x="7607" y="3060"/>
                  </a:lnTo>
                  <a:lnTo>
                    <a:pt x="7937" y="3733"/>
                  </a:lnTo>
                  <a:lnTo>
                    <a:pt x="8153" y="4597"/>
                  </a:lnTo>
                  <a:lnTo>
                    <a:pt x="8178" y="4902"/>
                  </a:lnTo>
                  <a:lnTo>
                    <a:pt x="8153" y="5359"/>
                  </a:lnTo>
                  <a:lnTo>
                    <a:pt x="8026" y="5943"/>
                  </a:lnTo>
                  <a:lnTo>
                    <a:pt x="8356" y="6032"/>
                  </a:lnTo>
                  <a:lnTo>
                    <a:pt x="8534" y="6057"/>
                  </a:lnTo>
                  <a:lnTo>
                    <a:pt x="8623" y="5664"/>
                  </a:lnTo>
                  <a:close/>
                </a:path>
                <a:path w="27940" h="10795">
                  <a:moveTo>
                    <a:pt x="9613" y="4343"/>
                  </a:moveTo>
                  <a:lnTo>
                    <a:pt x="9499" y="3594"/>
                  </a:lnTo>
                  <a:lnTo>
                    <a:pt x="9258" y="3048"/>
                  </a:lnTo>
                  <a:lnTo>
                    <a:pt x="9474" y="3746"/>
                  </a:lnTo>
                  <a:lnTo>
                    <a:pt x="9575" y="4419"/>
                  </a:lnTo>
                  <a:lnTo>
                    <a:pt x="9537" y="5118"/>
                  </a:lnTo>
                  <a:lnTo>
                    <a:pt x="9525" y="5372"/>
                  </a:lnTo>
                  <a:lnTo>
                    <a:pt x="9461" y="5816"/>
                  </a:lnTo>
                  <a:lnTo>
                    <a:pt x="9398" y="6108"/>
                  </a:lnTo>
                  <a:lnTo>
                    <a:pt x="9525" y="5791"/>
                  </a:lnTo>
                  <a:lnTo>
                    <a:pt x="9563" y="5448"/>
                  </a:lnTo>
                  <a:lnTo>
                    <a:pt x="9613" y="4343"/>
                  </a:lnTo>
                  <a:close/>
                </a:path>
                <a:path w="27940" h="10795">
                  <a:moveTo>
                    <a:pt x="18567" y="3619"/>
                  </a:moveTo>
                  <a:lnTo>
                    <a:pt x="18300" y="4229"/>
                  </a:lnTo>
                  <a:lnTo>
                    <a:pt x="18148" y="4876"/>
                  </a:lnTo>
                  <a:lnTo>
                    <a:pt x="18110" y="5549"/>
                  </a:lnTo>
                  <a:lnTo>
                    <a:pt x="18084" y="5880"/>
                  </a:lnTo>
                  <a:lnTo>
                    <a:pt x="18097" y="6210"/>
                  </a:lnTo>
                  <a:lnTo>
                    <a:pt x="18135" y="6553"/>
                  </a:lnTo>
                  <a:lnTo>
                    <a:pt x="18313" y="6553"/>
                  </a:lnTo>
                  <a:lnTo>
                    <a:pt x="18249" y="5829"/>
                  </a:lnTo>
                  <a:lnTo>
                    <a:pt x="18262" y="5575"/>
                  </a:lnTo>
                  <a:lnTo>
                    <a:pt x="18262" y="5054"/>
                  </a:lnTo>
                  <a:lnTo>
                    <a:pt x="18326" y="4381"/>
                  </a:lnTo>
                  <a:lnTo>
                    <a:pt x="18567" y="3619"/>
                  </a:lnTo>
                  <a:close/>
                </a:path>
                <a:path w="27940" h="10795">
                  <a:moveTo>
                    <a:pt x="18669" y="2540"/>
                  </a:moveTo>
                  <a:lnTo>
                    <a:pt x="15582" y="2387"/>
                  </a:lnTo>
                  <a:lnTo>
                    <a:pt x="12484" y="2209"/>
                  </a:lnTo>
                  <a:lnTo>
                    <a:pt x="9309" y="2082"/>
                  </a:lnTo>
                  <a:lnTo>
                    <a:pt x="9486" y="2425"/>
                  </a:lnTo>
                  <a:lnTo>
                    <a:pt x="18465" y="2857"/>
                  </a:lnTo>
                  <a:lnTo>
                    <a:pt x="18669" y="2540"/>
                  </a:lnTo>
                  <a:close/>
                </a:path>
                <a:path w="27940" h="10795">
                  <a:moveTo>
                    <a:pt x="22580" y="7188"/>
                  </a:moveTo>
                  <a:lnTo>
                    <a:pt x="21818" y="7645"/>
                  </a:lnTo>
                  <a:lnTo>
                    <a:pt x="20205" y="8102"/>
                  </a:lnTo>
                  <a:lnTo>
                    <a:pt x="10502" y="7620"/>
                  </a:lnTo>
                  <a:lnTo>
                    <a:pt x="7251" y="7518"/>
                  </a:lnTo>
                  <a:lnTo>
                    <a:pt x="5753" y="6921"/>
                  </a:lnTo>
                  <a:lnTo>
                    <a:pt x="5041" y="6477"/>
                  </a:lnTo>
                  <a:lnTo>
                    <a:pt x="5410" y="6959"/>
                  </a:lnTo>
                  <a:lnTo>
                    <a:pt x="16675" y="8483"/>
                  </a:lnTo>
                  <a:lnTo>
                    <a:pt x="17297" y="8534"/>
                  </a:lnTo>
                  <a:lnTo>
                    <a:pt x="19011" y="8534"/>
                  </a:lnTo>
                  <a:lnTo>
                    <a:pt x="20104" y="8483"/>
                  </a:lnTo>
                  <a:lnTo>
                    <a:pt x="21018" y="8293"/>
                  </a:lnTo>
                  <a:lnTo>
                    <a:pt x="21755" y="7962"/>
                  </a:lnTo>
                  <a:lnTo>
                    <a:pt x="22212" y="7607"/>
                  </a:lnTo>
                  <a:lnTo>
                    <a:pt x="22580" y="7188"/>
                  </a:lnTo>
                  <a:close/>
                </a:path>
                <a:path w="27940" h="10795">
                  <a:moveTo>
                    <a:pt x="23482" y="4229"/>
                  </a:moveTo>
                  <a:lnTo>
                    <a:pt x="23139" y="3365"/>
                  </a:lnTo>
                  <a:lnTo>
                    <a:pt x="22517" y="2679"/>
                  </a:lnTo>
                  <a:lnTo>
                    <a:pt x="22491" y="2806"/>
                  </a:lnTo>
                  <a:lnTo>
                    <a:pt x="22504" y="3124"/>
                  </a:lnTo>
                  <a:lnTo>
                    <a:pt x="22415" y="3606"/>
                  </a:lnTo>
                  <a:lnTo>
                    <a:pt x="21729" y="3556"/>
                  </a:lnTo>
                  <a:lnTo>
                    <a:pt x="21526" y="3619"/>
                  </a:lnTo>
                  <a:lnTo>
                    <a:pt x="21361" y="3632"/>
                  </a:lnTo>
                  <a:lnTo>
                    <a:pt x="21399" y="3505"/>
                  </a:lnTo>
                  <a:lnTo>
                    <a:pt x="21272" y="3454"/>
                  </a:lnTo>
                  <a:lnTo>
                    <a:pt x="21120" y="3619"/>
                  </a:lnTo>
                  <a:lnTo>
                    <a:pt x="21424" y="4102"/>
                  </a:lnTo>
                  <a:lnTo>
                    <a:pt x="21628" y="4533"/>
                  </a:lnTo>
                  <a:lnTo>
                    <a:pt x="21628" y="4978"/>
                  </a:lnTo>
                  <a:lnTo>
                    <a:pt x="21818" y="4914"/>
                  </a:lnTo>
                  <a:lnTo>
                    <a:pt x="22072" y="4876"/>
                  </a:lnTo>
                  <a:lnTo>
                    <a:pt x="22352" y="4953"/>
                  </a:lnTo>
                  <a:lnTo>
                    <a:pt x="22783" y="4838"/>
                  </a:lnTo>
                  <a:lnTo>
                    <a:pt x="23215" y="4965"/>
                  </a:lnTo>
                  <a:lnTo>
                    <a:pt x="23329" y="5816"/>
                  </a:lnTo>
                  <a:lnTo>
                    <a:pt x="23393" y="5588"/>
                  </a:lnTo>
                  <a:lnTo>
                    <a:pt x="23444" y="5334"/>
                  </a:lnTo>
                  <a:lnTo>
                    <a:pt x="23456" y="5092"/>
                  </a:lnTo>
                  <a:lnTo>
                    <a:pt x="23482" y="4229"/>
                  </a:lnTo>
                  <a:close/>
                </a:path>
                <a:path w="27940" h="10795">
                  <a:moveTo>
                    <a:pt x="27660" y="1625"/>
                  </a:moveTo>
                  <a:lnTo>
                    <a:pt x="27647" y="736"/>
                  </a:lnTo>
                  <a:lnTo>
                    <a:pt x="26136" y="774"/>
                  </a:lnTo>
                  <a:lnTo>
                    <a:pt x="22199" y="698"/>
                  </a:lnTo>
                  <a:lnTo>
                    <a:pt x="21463" y="711"/>
                  </a:lnTo>
                  <a:lnTo>
                    <a:pt x="21247" y="787"/>
                  </a:lnTo>
                  <a:lnTo>
                    <a:pt x="20853" y="1003"/>
                  </a:lnTo>
                  <a:lnTo>
                    <a:pt x="21209" y="939"/>
                  </a:lnTo>
                  <a:lnTo>
                    <a:pt x="21729" y="914"/>
                  </a:lnTo>
                  <a:lnTo>
                    <a:pt x="21310" y="2006"/>
                  </a:lnTo>
                  <a:lnTo>
                    <a:pt x="20574" y="2476"/>
                  </a:lnTo>
                  <a:lnTo>
                    <a:pt x="19672" y="3505"/>
                  </a:lnTo>
                  <a:lnTo>
                    <a:pt x="19316" y="4114"/>
                  </a:lnTo>
                  <a:lnTo>
                    <a:pt x="19164" y="5041"/>
                  </a:lnTo>
                  <a:lnTo>
                    <a:pt x="19075" y="6134"/>
                  </a:lnTo>
                  <a:lnTo>
                    <a:pt x="19138" y="6540"/>
                  </a:lnTo>
                  <a:lnTo>
                    <a:pt x="19507" y="6489"/>
                  </a:lnTo>
                  <a:lnTo>
                    <a:pt x="19735" y="6438"/>
                  </a:lnTo>
                  <a:lnTo>
                    <a:pt x="19583" y="5549"/>
                  </a:lnTo>
                  <a:lnTo>
                    <a:pt x="19761" y="4597"/>
                  </a:lnTo>
                  <a:lnTo>
                    <a:pt x="20878" y="2565"/>
                  </a:lnTo>
                  <a:lnTo>
                    <a:pt x="21958" y="1714"/>
                  </a:lnTo>
                  <a:lnTo>
                    <a:pt x="23952" y="1612"/>
                  </a:lnTo>
                  <a:lnTo>
                    <a:pt x="26809" y="1701"/>
                  </a:lnTo>
                  <a:lnTo>
                    <a:pt x="27660" y="1625"/>
                  </a:lnTo>
                  <a:close/>
                </a:path>
                <a:path w="27940" h="10795">
                  <a:moveTo>
                    <a:pt x="27736" y="9817"/>
                  </a:moveTo>
                  <a:lnTo>
                    <a:pt x="26593" y="9855"/>
                  </a:lnTo>
                  <a:lnTo>
                    <a:pt x="24345" y="9791"/>
                  </a:lnTo>
                  <a:lnTo>
                    <a:pt x="21805" y="9906"/>
                  </a:lnTo>
                  <a:lnTo>
                    <a:pt x="21005" y="9207"/>
                  </a:lnTo>
                  <a:lnTo>
                    <a:pt x="20751" y="8864"/>
                  </a:lnTo>
                  <a:lnTo>
                    <a:pt x="20383" y="8978"/>
                  </a:lnTo>
                  <a:lnTo>
                    <a:pt x="19723" y="9118"/>
                  </a:lnTo>
                  <a:lnTo>
                    <a:pt x="19202" y="9169"/>
                  </a:lnTo>
                  <a:lnTo>
                    <a:pt x="19634" y="9740"/>
                  </a:lnTo>
                  <a:lnTo>
                    <a:pt x="20180" y="10185"/>
                  </a:lnTo>
                  <a:lnTo>
                    <a:pt x="20777" y="10515"/>
                  </a:lnTo>
                  <a:lnTo>
                    <a:pt x="21996" y="10414"/>
                  </a:lnTo>
                  <a:lnTo>
                    <a:pt x="23533" y="10274"/>
                  </a:lnTo>
                  <a:lnTo>
                    <a:pt x="25869" y="10337"/>
                  </a:lnTo>
                  <a:lnTo>
                    <a:pt x="27736" y="10236"/>
                  </a:lnTo>
                  <a:lnTo>
                    <a:pt x="27736" y="9817"/>
                  </a:lnTo>
                  <a:close/>
                </a:path>
              </a:pathLst>
            </a:custGeom>
            <a:solidFill>
              <a:srgbClr val="E7BC20"/>
            </a:solidFill>
          </p:spPr>
          <p:txBody>
            <a:bodyPr wrap="square" lIns="0" tIns="0" rIns="0" bIns="0" rtlCol="0"/>
            <a:lstStyle/>
            <a:p>
              <a:endParaRPr/>
            </a:p>
          </p:txBody>
        </p:sp>
        <p:sp>
          <p:nvSpPr>
            <p:cNvPr id="47" name="object 23">
              <a:extLst>
                <a:ext uri="{FF2B5EF4-FFF2-40B4-BE49-F238E27FC236}">
                  <a16:creationId xmlns:a16="http://schemas.microsoft.com/office/drawing/2014/main" id="{AD856C72-72BD-4107-A313-854F8121ADAE}"/>
                </a:ext>
              </a:extLst>
            </p:cNvPr>
            <p:cNvSpPr/>
            <p:nvPr/>
          </p:nvSpPr>
          <p:spPr>
            <a:xfrm>
              <a:off x="6704012" y="9295435"/>
              <a:ext cx="27940" cy="12065"/>
            </a:xfrm>
            <a:custGeom>
              <a:avLst/>
              <a:gdLst/>
              <a:ahLst/>
              <a:cxnLst/>
              <a:rect l="l" t="t" r="r" b="b"/>
              <a:pathLst>
                <a:path w="27940" h="12065">
                  <a:moveTo>
                    <a:pt x="5575" y="8763"/>
                  </a:moveTo>
                  <a:lnTo>
                    <a:pt x="5232" y="8902"/>
                  </a:lnTo>
                  <a:lnTo>
                    <a:pt x="4876" y="8978"/>
                  </a:lnTo>
                  <a:lnTo>
                    <a:pt x="2476" y="8978"/>
                  </a:lnTo>
                  <a:lnTo>
                    <a:pt x="1803" y="8991"/>
                  </a:lnTo>
                  <a:lnTo>
                    <a:pt x="1130" y="9042"/>
                  </a:lnTo>
                  <a:lnTo>
                    <a:pt x="469" y="9080"/>
                  </a:lnTo>
                  <a:lnTo>
                    <a:pt x="495" y="9575"/>
                  </a:lnTo>
                  <a:lnTo>
                    <a:pt x="2222" y="9499"/>
                  </a:lnTo>
                  <a:lnTo>
                    <a:pt x="2781" y="9486"/>
                  </a:lnTo>
                  <a:lnTo>
                    <a:pt x="3759" y="9486"/>
                  </a:lnTo>
                  <a:lnTo>
                    <a:pt x="5194" y="9461"/>
                  </a:lnTo>
                  <a:lnTo>
                    <a:pt x="5283" y="9321"/>
                  </a:lnTo>
                  <a:lnTo>
                    <a:pt x="5397" y="9169"/>
                  </a:lnTo>
                  <a:lnTo>
                    <a:pt x="5524" y="8953"/>
                  </a:lnTo>
                  <a:lnTo>
                    <a:pt x="5575" y="8826"/>
                  </a:lnTo>
                  <a:close/>
                </a:path>
                <a:path w="27940" h="12065">
                  <a:moveTo>
                    <a:pt x="6464" y="3022"/>
                  </a:moveTo>
                  <a:lnTo>
                    <a:pt x="6159" y="2705"/>
                  </a:lnTo>
                  <a:lnTo>
                    <a:pt x="5791" y="2489"/>
                  </a:lnTo>
                  <a:lnTo>
                    <a:pt x="5397" y="2362"/>
                  </a:lnTo>
                  <a:lnTo>
                    <a:pt x="5245" y="2501"/>
                  </a:lnTo>
                  <a:lnTo>
                    <a:pt x="5118" y="2641"/>
                  </a:lnTo>
                  <a:lnTo>
                    <a:pt x="5003" y="2794"/>
                  </a:lnTo>
                  <a:lnTo>
                    <a:pt x="5016" y="2921"/>
                  </a:lnTo>
                  <a:lnTo>
                    <a:pt x="5245" y="3136"/>
                  </a:lnTo>
                  <a:lnTo>
                    <a:pt x="6159" y="3619"/>
                  </a:lnTo>
                  <a:lnTo>
                    <a:pt x="6464" y="3022"/>
                  </a:lnTo>
                  <a:close/>
                </a:path>
                <a:path w="27940" h="12065">
                  <a:moveTo>
                    <a:pt x="6629" y="10236"/>
                  </a:moveTo>
                  <a:lnTo>
                    <a:pt x="5588" y="10185"/>
                  </a:lnTo>
                  <a:lnTo>
                    <a:pt x="4584" y="10210"/>
                  </a:lnTo>
                  <a:lnTo>
                    <a:pt x="3556" y="10198"/>
                  </a:lnTo>
                  <a:lnTo>
                    <a:pt x="2527" y="10160"/>
                  </a:lnTo>
                  <a:lnTo>
                    <a:pt x="533" y="10248"/>
                  </a:lnTo>
                  <a:lnTo>
                    <a:pt x="558" y="10858"/>
                  </a:lnTo>
                  <a:lnTo>
                    <a:pt x="1206" y="10833"/>
                  </a:lnTo>
                  <a:lnTo>
                    <a:pt x="1854" y="10782"/>
                  </a:lnTo>
                  <a:lnTo>
                    <a:pt x="2514" y="10769"/>
                  </a:lnTo>
                  <a:lnTo>
                    <a:pt x="5245" y="10769"/>
                  </a:lnTo>
                  <a:lnTo>
                    <a:pt x="5956" y="10553"/>
                  </a:lnTo>
                  <a:lnTo>
                    <a:pt x="6629" y="10236"/>
                  </a:lnTo>
                  <a:close/>
                </a:path>
                <a:path w="27940" h="12065">
                  <a:moveTo>
                    <a:pt x="6743" y="495"/>
                  </a:moveTo>
                  <a:lnTo>
                    <a:pt x="6083" y="152"/>
                  </a:lnTo>
                  <a:lnTo>
                    <a:pt x="5321" y="0"/>
                  </a:lnTo>
                  <a:lnTo>
                    <a:pt x="2298" y="0"/>
                  </a:lnTo>
                  <a:lnTo>
                    <a:pt x="1536" y="12"/>
                  </a:lnTo>
                  <a:lnTo>
                    <a:pt x="0" y="101"/>
                  </a:lnTo>
                  <a:lnTo>
                    <a:pt x="25" y="508"/>
                  </a:lnTo>
                  <a:lnTo>
                    <a:pt x="787" y="482"/>
                  </a:lnTo>
                  <a:lnTo>
                    <a:pt x="1574" y="419"/>
                  </a:lnTo>
                  <a:lnTo>
                    <a:pt x="2324" y="419"/>
                  </a:lnTo>
                  <a:lnTo>
                    <a:pt x="4432" y="368"/>
                  </a:lnTo>
                  <a:lnTo>
                    <a:pt x="5905" y="368"/>
                  </a:lnTo>
                  <a:lnTo>
                    <a:pt x="6743" y="495"/>
                  </a:lnTo>
                  <a:close/>
                </a:path>
                <a:path w="27940" h="12065">
                  <a:moveTo>
                    <a:pt x="9601" y="4787"/>
                  </a:moveTo>
                  <a:lnTo>
                    <a:pt x="7632" y="1066"/>
                  </a:lnTo>
                  <a:lnTo>
                    <a:pt x="7480" y="939"/>
                  </a:lnTo>
                  <a:lnTo>
                    <a:pt x="7162" y="736"/>
                  </a:lnTo>
                  <a:lnTo>
                    <a:pt x="6819" y="673"/>
                  </a:lnTo>
                  <a:lnTo>
                    <a:pt x="6451" y="711"/>
                  </a:lnTo>
                  <a:lnTo>
                    <a:pt x="6629" y="1244"/>
                  </a:lnTo>
                  <a:lnTo>
                    <a:pt x="6794" y="1727"/>
                  </a:lnTo>
                  <a:lnTo>
                    <a:pt x="7518" y="2260"/>
                  </a:lnTo>
                  <a:lnTo>
                    <a:pt x="8356" y="3352"/>
                  </a:lnTo>
                  <a:lnTo>
                    <a:pt x="8572" y="3975"/>
                  </a:lnTo>
                  <a:lnTo>
                    <a:pt x="8623" y="4813"/>
                  </a:lnTo>
                  <a:lnTo>
                    <a:pt x="8648" y="6032"/>
                  </a:lnTo>
                  <a:lnTo>
                    <a:pt x="8559" y="6426"/>
                  </a:lnTo>
                  <a:lnTo>
                    <a:pt x="8724" y="6451"/>
                  </a:lnTo>
                  <a:lnTo>
                    <a:pt x="9436" y="6489"/>
                  </a:lnTo>
                  <a:lnTo>
                    <a:pt x="9563" y="5753"/>
                  </a:lnTo>
                  <a:lnTo>
                    <a:pt x="9563" y="5486"/>
                  </a:lnTo>
                  <a:lnTo>
                    <a:pt x="9601" y="4787"/>
                  </a:lnTo>
                  <a:close/>
                </a:path>
                <a:path w="27940" h="12065">
                  <a:moveTo>
                    <a:pt x="19900" y="1574"/>
                  </a:moveTo>
                  <a:lnTo>
                    <a:pt x="19304" y="1473"/>
                  </a:lnTo>
                  <a:lnTo>
                    <a:pt x="15811" y="1320"/>
                  </a:lnTo>
                  <a:lnTo>
                    <a:pt x="12573" y="1117"/>
                  </a:lnTo>
                  <a:lnTo>
                    <a:pt x="8915" y="990"/>
                  </a:lnTo>
                  <a:lnTo>
                    <a:pt x="8255" y="1054"/>
                  </a:lnTo>
                  <a:lnTo>
                    <a:pt x="8509" y="1282"/>
                  </a:lnTo>
                  <a:lnTo>
                    <a:pt x="8737" y="1536"/>
                  </a:lnTo>
                  <a:lnTo>
                    <a:pt x="8940" y="1816"/>
                  </a:lnTo>
                  <a:lnTo>
                    <a:pt x="12420" y="1930"/>
                  </a:lnTo>
                  <a:lnTo>
                    <a:pt x="15824" y="2146"/>
                  </a:lnTo>
                  <a:lnTo>
                    <a:pt x="19164" y="2298"/>
                  </a:lnTo>
                  <a:lnTo>
                    <a:pt x="19621" y="1816"/>
                  </a:lnTo>
                  <a:lnTo>
                    <a:pt x="19900" y="1574"/>
                  </a:lnTo>
                  <a:close/>
                </a:path>
                <a:path w="27940" h="12065">
                  <a:moveTo>
                    <a:pt x="21767" y="1295"/>
                  </a:moveTo>
                  <a:lnTo>
                    <a:pt x="18288" y="6210"/>
                  </a:lnTo>
                  <a:lnTo>
                    <a:pt x="18338" y="6921"/>
                  </a:lnTo>
                  <a:lnTo>
                    <a:pt x="18681" y="6934"/>
                  </a:lnTo>
                  <a:lnTo>
                    <a:pt x="18923" y="6934"/>
                  </a:lnTo>
                  <a:lnTo>
                    <a:pt x="19050" y="6934"/>
                  </a:lnTo>
                  <a:lnTo>
                    <a:pt x="20269" y="3251"/>
                  </a:lnTo>
                  <a:lnTo>
                    <a:pt x="20599" y="2857"/>
                  </a:lnTo>
                  <a:lnTo>
                    <a:pt x="21336" y="2374"/>
                  </a:lnTo>
                  <a:lnTo>
                    <a:pt x="21767" y="1295"/>
                  </a:lnTo>
                  <a:close/>
                </a:path>
                <a:path w="27940" h="12065">
                  <a:moveTo>
                    <a:pt x="22555" y="3048"/>
                  </a:moveTo>
                  <a:lnTo>
                    <a:pt x="22237" y="3162"/>
                  </a:lnTo>
                  <a:lnTo>
                    <a:pt x="21958" y="3327"/>
                  </a:lnTo>
                  <a:lnTo>
                    <a:pt x="21564" y="3581"/>
                  </a:lnTo>
                  <a:lnTo>
                    <a:pt x="21437" y="3860"/>
                  </a:lnTo>
                  <a:lnTo>
                    <a:pt x="21399" y="3987"/>
                  </a:lnTo>
                  <a:lnTo>
                    <a:pt x="21564" y="3975"/>
                  </a:lnTo>
                  <a:lnTo>
                    <a:pt x="22059" y="3822"/>
                  </a:lnTo>
                  <a:lnTo>
                    <a:pt x="22428" y="3606"/>
                  </a:lnTo>
                  <a:lnTo>
                    <a:pt x="22529" y="3162"/>
                  </a:lnTo>
                  <a:close/>
                </a:path>
                <a:path w="27940" h="12065">
                  <a:moveTo>
                    <a:pt x="22898" y="6070"/>
                  </a:moveTo>
                  <a:lnTo>
                    <a:pt x="22694" y="5435"/>
                  </a:lnTo>
                  <a:lnTo>
                    <a:pt x="22390" y="5308"/>
                  </a:lnTo>
                  <a:lnTo>
                    <a:pt x="22110" y="5232"/>
                  </a:lnTo>
                  <a:lnTo>
                    <a:pt x="21856" y="5270"/>
                  </a:lnTo>
                  <a:lnTo>
                    <a:pt x="21666" y="5334"/>
                  </a:lnTo>
                  <a:lnTo>
                    <a:pt x="21640" y="6032"/>
                  </a:lnTo>
                  <a:lnTo>
                    <a:pt x="21196" y="6604"/>
                  </a:lnTo>
                  <a:lnTo>
                    <a:pt x="19939" y="7213"/>
                  </a:lnTo>
                  <a:lnTo>
                    <a:pt x="19519" y="7302"/>
                  </a:lnTo>
                  <a:lnTo>
                    <a:pt x="18808" y="7353"/>
                  </a:lnTo>
                  <a:lnTo>
                    <a:pt x="8648" y="6858"/>
                  </a:lnTo>
                  <a:lnTo>
                    <a:pt x="8178" y="6807"/>
                  </a:lnTo>
                  <a:lnTo>
                    <a:pt x="7747" y="6680"/>
                  </a:lnTo>
                  <a:lnTo>
                    <a:pt x="7213" y="6400"/>
                  </a:lnTo>
                  <a:lnTo>
                    <a:pt x="6680" y="6045"/>
                  </a:lnTo>
                  <a:lnTo>
                    <a:pt x="6311" y="5588"/>
                  </a:lnTo>
                  <a:lnTo>
                    <a:pt x="6197" y="5080"/>
                  </a:lnTo>
                  <a:lnTo>
                    <a:pt x="5245" y="4851"/>
                  </a:lnTo>
                  <a:lnTo>
                    <a:pt x="4800" y="5829"/>
                  </a:lnTo>
                  <a:lnTo>
                    <a:pt x="5308" y="7861"/>
                  </a:lnTo>
                  <a:lnTo>
                    <a:pt x="9156" y="7645"/>
                  </a:lnTo>
                  <a:lnTo>
                    <a:pt x="19431" y="8128"/>
                  </a:lnTo>
                  <a:lnTo>
                    <a:pt x="21475" y="8077"/>
                  </a:lnTo>
                  <a:lnTo>
                    <a:pt x="22301" y="7416"/>
                  </a:lnTo>
                  <a:lnTo>
                    <a:pt x="22898" y="6070"/>
                  </a:lnTo>
                  <a:close/>
                </a:path>
                <a:path w="27940" h="12065">
                  <a:moveTo>
                    <a:pt x="27673" y="711"/>
                  </a:moveTo>
                  <a:lnTo>
                    <a:pt x="26289" y="787"/>
                  </a:lnTo>
                  <a:lnTo>
                    <a:pt x="24828" y="723"/>
                  </a:lnTo>
                  <a:lnTo>
                    <a:pt x="22745" y="711"/>
                  </a:lnTo>
                  <a:lnTo>
                    <a:pt x="22110" y="838"/>
                  </a:lnTo>
                  <a:lnTo>
                    <a:pt x="21488" y="1079"/>
                  </a:lnTo>
                  <a:lnTo>
                    <a:pt x="22237" y="1066"/>
                  </a:lnTo>
                  <a:lnTo>
                    <a:pt x="25374" y="1130"/>
                  </a:lnTo>
                  <a:lnTo>
                    <a:pt x="26162" y="1143"/>
                  </a:lnTo>
                  <a:lnTo>
                    <a:pt x="26670" y="1130"/>
                  </a:lnTo>
                  <a:lnTo>
                    <a:pt x="27673" y="1092"/>
                  </a:lnTo>
                  <a:lnTo>
                    <a:pt x="27673" y="711"/>
                  </a:lnTo>
                  <a:close/>
                </a:path>
                <a:path w="27940" h="12065">
                  <a:moveTo>
                    <a:pt x="27774" y="9664"/>
                  </a:moveTo>
                  <a:lnTo>
                    <a:pt x="26200" y="9728"/>
                  </a:lnTo>
                  <a:lnTo>
                    <a:pt x="24663" y="9677"/>
                  </a:lnTo>
                  <a:lnTo>
                    <a:pt x="22440" y="9664"/>
                  </a:lnTo>
                  <a:lnTo>
                    <a:pt x="21818" y="9448"/>
                  </a:lnTo>
                  <a:lnTo>
                    <a:pt x="21297" y="9029"/>
                  </a:lnTo>
                  <a:lnTo>
                    <a:pt x="20878" y="9194"/>
                  </a:lnTo>
                  <a:lnTo>
                    <a:pt x="21158" y="9461"/>
                  </a:lnTo>
                  <a:lnTo>
                    <a:pt x="21831" y="10007"/>
                  </a:lnTo>
                  <a:lnTo>
                    <a:pt x="22910" y="10109"/>
                  </a:lnTo>
                  <a:lnTo>
                    <a:pt x="24536" y="10109"/>
                  </a:lnTo>
                  <a:lnTo>
                    <a:pt x="26136" y="10172"/>
                  </a:lnTo>
                  <a:lnTo>
                    <a:pt x="27774" y="10096"/>
                  </a:lnTo>
                  <a:lnTo>
                    <a:pt x="27774" y="9664"/>
                  </a:lnTo>
                  <a:close/>
                </a:path>
                <a:path w="27940" h="12065">
                  <a:moveTo>
                    <a:pt x="27787" y="10718"/>
                  </a:moveTo>
                  <a:lnTo>
                    <a:pt x="26530" y="10769"/>
                  </a:lnTo>
                  <a:lnTo>
                    <a:pt x="25412" y="10782"/>
                  </a:lnTo>
                  <a:lnTo>
                    <a:pt x="23482" y="10769"/>
                  </a:lnTo>
                  <a:lnTo>
                    <a:pt x="22034" y="10782"/>
                  </a:lnTo>
                  <a:lnTo>
                    <a:pt x="20764" y="10769"/>
                  </a:lnTo>
                  <a:lnTo>
                    <a:pt x="21475" y="11252"/>
                  </a:lnTo>
                  <a:lnTo>
                    <a:pt x="22237" y="11455"/>
                  </a:lnTo>
                  <a:lnTo>
                    <a:pt x="24612" y="11468"/>
                  </a:lnTo>
                  <a:lnTo>
                    <a:pt x="26174" y="11531"/>
                  </a:lnTo>
                  <a:lnTo>
                    <a:pt x="27787" y="11455"/>
                  </a:lnTo>
                  <a:lnTo>
                    <a:pt x="27787" y="10718"/>
                  </a:lnTo>
                  <a:close/>
                </a:path>
              </a:pathLst>
            </a:custGeom>
            <a:solidFill>
              <a:srgbClr val="F9E27A"/>
            </a:solidFill>
          </p:spPr>
          <p:txBody>
            <a:bodyPr wrap="square" lIns="0" tIns="0" rIns="0" bIns="0" rtlCol="0"/>
            <a:lstStyle/>
            <a:p>
              <a:endParaRPr/>
            </a:p>
          </p:txBody>
        </p:sp>
        <p:sp>
          <p:nvSpPr>
            <p:cNvPr id="48" name="object 24">
              <a:extLst>
                <a:ext uri="{FF2B5EF4-FFF2-40B4-BE49-F238E27FC236}">
                  <a16:creationId xmlns:a16="http://schemas.microsoft.com/office/drawing/2014/main" id="{84BCE9CE-3EF1-41D1-926F-E8BA5B519809}"/>
                </a:ext>
              </a:extLst>
            </p:cNvPr>
            <p:cNvSpPr/>
            <p:nvPr/>
          </p:nvSpPr>
          <p:spPr>
            <a:xfrm>
              <a:off x="6704012" y="9295015"/>
              <a:ext cx="27940" cy="12700"/>
            </a:xfrm>
            <a:custGeom>
              <a:avLst/>
              <a:gdLst/>
              <a:ahLst/>
              <a:cxnLst/>
              <a:rect l="l" t="t" r="r" b="b"/>
              <a:pathLst>
                <a:path w="27940" h="12700">
                  <a:moveTo>
                    <a:pt x="27787" y="11861"/>
                  </a:moveTo>
                  <a:lnTo>
                    <a:pt x="26174" y="11938"/>
                  </a:lnTo>
                  <a:lnTo>
                    <a:pt x="24612" y="11874"/>
                  </a:lnTo>
                  <a:lnTo>
                    <a:pt x="22237" y="11861"/>
                  </a:lnTo>
                  <a:lnTo>
                    <a:pt x="21475" y="11658"/>
                  </a:lnTo>
                  <a:lnTo>
                    <a:pt x="20218" y="10960"/>
                  </a:lnTo>
                  <a:lnTo>
                    <a:pt x="19672" y="10515"/>
                  </a:lnTo>
                  <a:lnTo>
                    <a:pt x="19240" y="9956"/>
                  </a:lnTo>
                  <a:lnTo>
                    <a:pt x="19900" y="9867"/>
                  </a:lnTo>
                  <a:lnTo>
                    <a:pt x="20040" y="9829"/>
                  </a:lnTo>
                  <a:lnTo>
                    <a:pt x="20231" y="9804"/>
                  </a:lnTo>
                  <a:lnTo>
                    <a:pt x="21018" y="9563"/>
                  </a:lnTo>
                  <a:lnTo>
                    <a:pt x="21285" y="9436"/>
                  </a:lnTo>
                  <a:lnTo>
                    <a:pt x="21805" y="9855"/>
                  </a:lnTo>
                  <a:lnTo>
                    <a:pt x="22440" y="10071"/>
                  </a:lnTo>
                  <a:lnTo>
                    <a:pt x="24650" y="10083"/>
                  </a:lnTo>
                  <a:lnTo>
                    <a:pt x="26187" y="10147"/>
                  </a:lnTo>
                  <a:lnTo>
                    <a:pt x="27774" y="10071"/>
                  </a:lnTo>
                  <a:lnTo>
                    <a:pt x="27762" y="9664"/>
                  </a:lnTo>
                  <a:lnTo>
                    <a:pt x="26200" y="9728"/>
                  </a:lnTo>
                  <a:lnTo>
                    <a:pt x="24663" y="9677"/>
                  </a:lnTo>
                  <a:lnTo>
                    <a:pt x="22606" y="9652"/>
                  </a:lnTo>
                  <a:lnTo>
                    <a:pt x="22123" y="9512"/>
                  </a:lnTo>
                  <a:lnTo>
                    <a:pt x="21717" y="9232"/>
                  </a:lnTo>
                  <a:lnTo>
                    <a:pt x="23063" y="8458"/>
                  </a:lnTo>
                  <a:lnTo>
                    <a:pt x="23876" y="7213"/>
                  </a:lnTo>
                  <a:lnTo>
                    <a:pt x="23926" y="4978"/>
                  </a:lnTo>
                  <a:lnTo>
                    <a:pt x="23609" y="4089"/>
                  </a:lnTo>
                  <a:lnTo>
                    <a:pt x="23507" y="5003"/>
                  </a:lnTo>
                  <a:lnTo>
                    <a:pt x="23482" y="6121"/>
                  </a:lnTo>
                  <a:lnTo>
                    <a:pt x="21361" y="8966"/>
                  </a:lnTo>
                  <a:lnTo>
                    <a:pt x="20383" y="9385"/>
                  </a:lnTo>
                  <a:lnTo>
                    <a:pt x="19621" y="9550"/>
                  </a:lnTo>
                  <a:lnTo>
                    <a:pt x="18846" y="9563"/>
                  </a:lnTo>
                  <a:lnTo>
                    <a:pt x="15290" y="9410"/>
                  </a:lnTo>
                  <a:lnTo>
                    <a:pt x="12077" y="9207"/>
                  </a:lnTo>
                  <a:lnTo>
                    <a:pt x="8978" y="9118"/>
                  </a:lnTo>
                  <a:lnTo>
                    <a:pt x="8509" y="9080"/>
                  </a:lnTo>
                  <a:lnTo>
                    <a:pt x="7556" y="8940"/>
                  </a:lnTo>
                  <a:lnTo>
                    <a:pt x="6908" y="8712"/>
                  </a:lnTo>
                  <a:lnTo>
                    <a:pt x="7556" y="8928"/>
                  </a:lnTo>
                  <a:lnTo>
                    <a:pt x="6972" y="8712"/>
                  </a:lnTo>
                  <a:lnTo>
                    <a:pt x="6235" y="8305"/>
                  </a:lnTo>
                  <a:lnTo>
                    <a:pt x="5918" y="8128"/>
                  </a:lnTo>
                  <a:lnTo>
                    <a:pt x="5448" y="7747"/>
                  </a:lnTo>
                  <a:lnTo>
                    <a:pt x="4838" y="6972"/>
                  </a:lnTo>
                  <a:lnTo>
                    <a:pt x="4622" y="6553"/>
                  </a:lnTo>
                  <a:lnTo>
                    <a:pt x="4394" y="5956"/>
                  </a:lnTo>
                  <a:lnTo>
                    <a:pt x="4394" y="4267"/>
                  </a:lnTo>
                  <a:lnTo>
                    <a:pt x="4559" y="3797"/>
                  </a:lnTo>
                  <a:lnTo>
                    <a:pt x="5118" y="3048"/>
                  </a:lnTo>
                  <a:lnTo>
                    <a:pt x="5384" y="2781"/>
                  </a:lnTo>
                  <a:lnTo>
                    <a:pt x="5803" y="2908"/>
                  </a:lnTo>
                  <a:lnTo>
                    <a:pt x="6172" y="3124"/>
                  </a:lnTo>
                  <a:lnTo>
                    <a:pt x="6616" y="3581"/>
                  </a:lnTo>
                  <a:lnTo>
                    <a:pt x="6819" y="3924"/>
                  </a:lnTo>
                  <a:lnTo>
                    <a:pt x="6604" y="4114"/>
                  </a:lnTo>
                  <a:lnTo>
                    <a:pt x="6286" y="4508"/>
                  </a:lnTo>
                  <a:lnTo>
                    <a:pt x="6159" y="4838"/>
                  </a:lnTo>
                  <a:lnTo>
                    <a:pt x="6159" y="5346"/>
                  </a:lnTo>
                  <a:lnTo>
                    <a:pt x="6184" y="5499"/>
                  </a:lnTo>
                  <a:lnTo>
                    <a:pt x="6299" y="6007"/>
                  </a:lnTo>
                  <a:lnTo>
                    <a:pt x="6680" y="6464"/>
                  </a:lnTo>
                  <a:lnTo>
                    <a:pt x="7213" y="6781"/>
                  </a:lnTo>
                  <a:lnTo>
                    <a:pt x="7251" y="6629"/>
                  </a:lnTo>
                  <a:lnTo>
                    <a:pt x="7213" y="6781"/>
                  </a:lnTo>
                  <a:lnTo>
                    <a:pt x="7747" y="7112"/>
                  </a:lnTo>
                  <a:lnTo>
                    <a:pt x="8191" y="7239"/>
                  </a:lnTo>
                  <a:lnTo>
                    <a:pt x="8991" y="7315"/>
                  </a:lnTo>
                  <a:lnTo>
                    <a:pt x="9791" y="7340"/>
                  </a:lnTo>
                  <a:lnTo>
                    <a:pt x="17792" y="7734"/>
                  </a:lnTo>
                  <a:lnTo>
                    <a:pt x="19088" y="7772"/>
                  </a:lnTo>
                  <a:lnTo>
                    <a:pt x="19519" y="7734"/>
                  </a:lnTo>
                  <a:lnTo>
                    <a:pt x="19939" y="7632"/>
                  </a:lnTo>
                  <a:lnTo>
                    <a:pt x="20320" y="7480"/>
                  </a:lnTo>
                  <a:lnTo>
                    <a:pt x="20472" y="7404"/>
                  </a:lnTo>
                  <a:lnTo>
                    <a:pt x="21196" y="7023"/>
                  </a:lnTo>
                  <a:lnTo>
                    <a:pt x="21640" y="6451"/>
                  </a:lnTo>
                  <a:lnTo>
                    <a:pt x="21666" y="5829"/>
                  </a:lnTo>
                  <a:lnTo>
                    <a:pt x="21653" y="5308"/>
                  </a:lnTo>
                  <a:lnTo>
                    <a:pt x="21450" y="4876"/>
                  </a:lnTo>
                  <a:lnTo>
                    <a:pt x="21259" y="4699"/>
                  </a:lnTo>
                  <a:lnTo>
                    <a:pt x="21259" y="5486"/>
                  </a:lnTo>
                  <a:lnTo>
                    <a:pt x="21234" y="6248"/>
                  </a:lnTo>
                  <a:lnTo>
                    <a:pt x="20916" y="6667"/>
                  </a:lnTo>
                  <a:lnTo>
                    <a:pt x="20396" y="6959"/>
                  </a:lnTo>
                  <a:lnTo>
                    <a:pt x="20370" y="6604"/>
                  </a:lnTo>
                  <a:lnTo>
                    <a:pt x="20408" y="5880"/>
                  </a:lnTo>
                  <a:lnTo>
                    <a:pt x="20561" y="5359"/>
                  </a:lnTo>
                  <a:lnTo>
                    <a:pt x="20828" y="4889"/>
                  </a:lnTo>
                  <a:lnTo>
                    <a:pt x="21107" y="5168"/>
                  </a:lnTo>
                  <a:lnTo>
                    <a:pt x="21259" y="5486"/>
                  </a:lnTo>
                  <a:lnTo>
                    <a:pt x="21259" y="4699"/>
                  </a:lnTo>
                  <a:lnTo>
                    <a:pt x="21069" y="4521"/>
                  </a:lnTo>
                  <a:lnTo>
                    <a:pt x="22542" y="3479"/>
                  </a:lnTo>
                  <a:lnTo>
                    <a:pt x="23177" y="4152"/>
                  </a:lnTo>
                  <a:lnTo>
                    <a:pt x="23507" y="5003"/>
                  </a:lnTo>
                  <a:lnTo>
                    <a:pt x="23507" y="3975"/>
                  </a:lnTo>
                  <a:lnTo>
                    <a:pt x="22999" y="3378"/>
                  </a:lnTo>
                  <a:lnTo>
                    <a:pt x="23329" y="3340"/>
                  </a:lnTo>
                  <a:lnTo>
                    <a:pt x="24790" y="3352"/>
                  </a:lnTo>
                  <a:lnTo>
                    <a:pt x="26263" y="3416"/>
                  </a:lnTo>
                  <a:lnTo>
                    <a:pt x="27698" y="3340"/>
                  </a:lnTo>
                  <a:lnTo>
                    <a:pt x="27698" y="2933"/>
                  </a:lnTo>
                  <a:lnTo>
                    <a:pt x="26263" y="2997"/>
                  </a:lnTo>
                  <a:lnTo>
                    <a:pt x="24803" y="2946"/>
                  </a:lnTo>
                  <a:lnTo>
                    <a:pt x="20612" y="4432"/>
                  </a:lnTo>
                  <a:lnTo>
                    <a:pt x="20535" y="4559"/>
                  </a:lnTo>
                  <a:lnTo>
                    <a:pt x="20612" y="4432"/>
                  </a:lnTo>
                  <a:lnTo>
                    <a:pt x="20510" y="4584"/>
                  </a:lnTo>
                  <a:lnTo>
                    <a:pt x="20193" y="5143"/>
                  </a:lnTo>
                  <a:lnTo>
                    <a:pt x="20002" y="5765"/>
                  </a:lnTo>
                  <a:lnTo>
                    <a:pt x="19951" y="6654"/>
                  </a:lnTo>
                  <a:lnTo>
                    <a:pt x="19989" y="7150"/>
                  </a:lnTo>
                  <a:lnTo>
                    <a:pt x="19405" y="7315"/>
                  </a:lnTo>
                  <a:lnTo>
                    <a:pt x="18923" y="7366"/>
                  </a:lnTo>
                  <a:lnTo>
                    <a:pt x="18173" y="7340"/>
                  </a:lnTo>
                  <a:lnTo>
                    <a:pt x="18122" y="7010"/>
                  </a:lnTo>
                  <a:lnTo>
                    <a:pt x="22758" y="1143"/>
                  </a:lnTo>
                  <a:lnTo>
                    <a:pt x="24841" y="1155"/>
                  </a:lnTo>
                  <a:lnTo>
                    <a:pt x="26289" y="1206"/>
                  </a:lnTo>
                  <a:lnTo>
                    <a:pt x="27686" y="1143"/>
                  </a:lnTo>
                  <a:lnTo>
                    <a:pt x="27673" y="736"/>
                  </a:lnTo>
                  <a:lnTo>
                    <a:pt x="26289" y="800"/>
                  </a:lnTo>
                  <a:lnTo>
                    <a:pt x="24841" y="749"/>
                  </a:lnTo>
                  <a:lnTo>
                    <a:pt x="22339" y="723"/>
                  </a:lnTo>
                  <a:lnTo>
                    <a:pt x="21259" y="1028"/>
                  </a:lnTo>
                  <a:lnTo>
                    <a:pt x="20320" y="1676"/>
                  </a:lnTo>
                  <a:lnTo>
                    <a:pt x="20154" y="1790"/>
                  </a:lnTo>
                  <a:lnTo>
                    <a:pt x="20307" y="1689"/>
                  </a:lnTo>
                  <a:lnTo>
                    <a:pt x="19888" y="1562"/>
                  </a:lnTo>
                  <a:lnTo>
                    <a:pt x="19888" y="1993"/>
                  </a:lnTo>
                  <a:lnTo>
                    <a:pt x="19418" y="2438"/>
                  </a:lnTo>
                  <a:lnTo>
                    <a:pt x="18935" y="2997"/>
                  </a:lnTo>
                  <a:lnTo>
                    <a:pt x="18834" y="3162"/>
                  </a:lnTo>
                  <a:lnTo>
                    <a:pt x="18503" y="3657"/>
                  </a:lnTo>
                  <a:lnTo>
                    <a:pt x="18300" y="3657"/>
                  </a:lnTo>
                  <a:lnTo>
                    <a:pt x="18300" y="4064"/>
                  </a:lnTo>
                  <a:lnTo>
                    <a:pt x="17970" y="4775"/>
                  </a:lnTo>
                  <a:lnTo>
                    <a:pt x="17767" y="5524"/>
                  </a:lnTo>
                  <a:lnTo>
                    <a:pt x="17703" y="6654"/>
                  </a:lnTo>
                  <a:lnTo>
                    <a:pt x="17716" y="6985"/>
                  </a:lnTo>
                  <a:lnTo>
                    <a:pt x="17741" y="7315"/>
                  </a:lnTo>
                  <a:lnTo>
                    <a:pt x="9893" y="6946"/>
                  </a:lnTo>
                  <a:lnTo>
                    <a:pt x="9969" y="6604"/>
                  </a:lnTo>
                  <a:lnTo>
                    <a:pt x="10020" y="6261"/>
                  </a:lnTo>
                  <a:lnTo>
                    <a:pt x="10083" y="5143"/>
                  </a:lnTo>
                  <a:lnTo>
                    <a:pt x="9956" y="4368"/>
                  </a:lnTo>
                  <a:lnTo>
                    <a:pt x="9690" y="3644"/>
                  </a:lnTo>
                  <a:lnTo>
                    <a:pt x="18300" y="4064"/>
                  </a:lnTo>
                  <a:lnTo>
                    <a:pt x="18300" y="3657"/>
                  </a:lnTo>
                  <a:lnTo>
                    <a:pt x="9525" y="3213"/>
                  </a:lnTo>
                  <a:lnTo>
                    <a:pt x="9232" y="2654"/>
                  </a:lnTo>
                  <a:lnTo>
                    <a:pt x="8953" y="2235"/>
                  </a:lnTo>
                  <a:lnTo>
                    <a:pt x="8750" y="1968"/>
                  </a:lnTo>
                  <a:lnTo>
                    <a:pt x="8509" y="1701"/>
                  </a:lnTo>
                  <a:lnTo>
                    <a:pt x="8255" y="1473"/>
                  </a:lnTo>
                  <a:lnTo>
                    <a:pt x="8902" y="1409"/>
                  </a:lnTo>
                  <a:lnTo>
                    <a:pt x="12573" y="1536"/>
                  </a:lnTo>
                  <a:lnTo>
                    <a:pt x="15798" y="1739"/>
                  </a:lnTo>
                  <a:lnTo>
                    <a:pt x="19291" y="1892"/>
                  </a:lnTo>
                  <a:lnTo>
                    <a:pt x="19596" y="1930"/>
                  </a:lnTo>
                  <a:lnTo>
                    <a:pt x="19888" y="1993"/>
                  </a:lnTo>
                  <a:lnTo>
                    <a:pt x="19888" y="1562"/>
                  </a:lnTo>
                  <a:lnTo>
                    <a:pt x="19456" y="1485"/>
                  </a:lnTo>
                  <a:lnTo>
                    <a:pt x="15836" y="1320"/>
                  </a:lnTo>
                  <a:lnTo>
                    <a:pt x="12585" y="1117"/>
                  </a:lnTo>
                  <a:lnTo>
                    <a:pt x="8775" y="990"/>
                  </a:lnTo>
                  <a:lnTo>
                    <a:pt x="8305" y="1028"/>
                  </a:lnTo>
                  <a:lnTo>
                    <a:pt x="8216" y="1435"/>
                  </a:lnTo>
                  <a:lnTo>
                    <a:pt x="7950" y="1206"/>
                  </a:lnTo>
                  <a:lnTo>
                    <a:pt x="8216" y="1435"/>
                  </a:lnTo>
                  <a:lnTo>
                    <a:pt x="8216" y="1054"/>
                  </a:lnTo>
                  <a:lnTo>
                    <a:pt x="7848" y="1117"/>
                  </a:lnTo>
                  <a:lnTo>
                    <a:pt x="6921" y="393"/>
                  </a:lnTo>
                  <a:lnTo>
                    <a:pt x="5778" y="0"/>
                  </a:lnTo>
                  <a:lnTo>
                    <a:pt x="1536" y="25"/>
                  </a:lnTo>
                  <a:lnTo>
                    <a:pt x="762" y="88"/>
                  </a:lnTo>
                  <a:lnTo>
                    <a:pt x="0" y="114"/>
                  </a:lnTo>
                  <a:lnTo>
                    <a:pt x="12" y="533"/>
                  </a:lnTo>
                  <a:lnTo>
                    <a:pt x="1549" y="444"/>
                  </a:lnTo>
                  <a:lnTo>
                    <a:pt x="5334" y="431"/>
                  </a:lnTo>
                  <a:lnTo>
                    <a:pt x="9664" y="5143"/>
                  </a:lnTo>
                  <a:lnTo>
                    <a:pt x="9601" y="6248"/>
                  </a:lnTo>
                  <a:lnTo>
                    <a:pt x="9563" y="6591"/>
                  </a:lnTo>
                  <a:lnTo>
                    <a:pt x="9486" y="6921"/>
                  </a:lnTo>
                  <a:lnTo>
                    <a:pt x="9017" y="6908"/>
                  </a:lnTo>
                  <a:lnTo>
                    <a:pt x="8724" y="6883"/>
                  </a:lnTo>
                  <a:lnTo>
                    <a:pt x="8559" y="6858"/>
                  </a:lnTo>
                  <a:lnTo>
                    <a:pt x="8394" y="6832"/>
                  </a:lnTo>
                  <a:lnTo>
                    <a:pt x="8216" y="6794"/>
                  </a:lnTo>
                  <a:lnTo>
                    <a:pt x="8064" y="6743"/>
                  </a:lnTo>
                  <a:lnTo>
                    <a:pt x="7924" y="6705"/>
                  </a:lnTo>
                  <a:lnTo>
                    <a:pt x="7696" y="6604"/>
                  </a:lnTo>
                  <a:lnTo>
                    <a:pt x="7759" y="6350"/>
                  </a:lnTo>
                  <a:lnTo>
                    <a:pt x="7797" y="5854"/>
                  </a:lnTo>
                  <a:lnTo>
                    <a:pt x="7823" y="5143"/>
                  </a:lnTo>
                  <a:lnTo>
                    <a:pt x="7658" y="4457"/>
                  </a:lnTo>
                  <a:lnTo>
                    <a:pt x="7391" y="4000"/>
                  </a:lnTo>
                  <a:lnTo>
                    <a:pt x="7391" y="5308"/>
                  </a:lnTo>
                  <a:lnTo>
                    <a:pt x="7378" y="6019"/>
                  </a:lnTo>
                  <a:lnTo>
                    <a:pt x="7302" y="6362"/>
                  </a:lnTo>
                  <a:lnTo>
                    <a:pt x="6858" y="6057"/>
                  </a:lnTo>
                  <a:lnTo>
                    <a:pt x="6565" y="5626"/>
                  </a:lnTo>
                  <a:lnTo>
                    <a:pt x="6591" y="4851"/>
                  </a:lnTo>
                  <a:lnTo>
                    <a:pt x="6756" y="4546"/>
                  </a:lnTo>
                  <a:lnTo>
                    <a:pt x="7048" y="4292"/>
                  </a:lnTo>
                  <a:lnTo>
                    <a:pt x="7277" y="4775"/>
                  </a:lnTo>
                  <a:lnTo>
                    <a:pt x="7391" y="5308"/>
                  </a:lnTo>
                  <a:lnTo>
                    <a:pt x="7391" y="4000"/>
                  </a:lnTo>
                  <a:lnTo>
                    <a:pt x="6870" y="3098"/>
                  </a:lnTo>
                  <a:lnTo>
                    <a:pt x="6197" y="2540"/>
                  </a:lnTo>
                  <a:lnTo>
                    <a:pt x="5321" y="2324"/>
                  </a:lnTo>
                  <a:lnTo>
                    <a:pt x="5321" y="2755"/>
                  </a:lnTo>
                  <a:lnTo>
                    <a:pt x="5016" y="2692"/>
                  </a:lnTo>
                  <a:lnTo>
                    <a:pt x="5257" y="2730"/>
                  </a:lnTo>
                  <a:lnTo>
                    <a:pt x="5321" y="2324"/>
                  </a:lnTo>
                  <a:lnTo>
                    <a:pt x="5105" y="2260"/>
                  </a:lnTo>
                  <a:lnTo>
                    <a:pt x="4826" y="2222"/>
                  </a:lnTo>
                  <a:lnTo>
                    <a:pt x="1600" y="2235"/>
                  </a:lnTo>
                  <a:lnTo>
                    <a:pt x="850" y="2298"/>
                  </a:lnTo>
                  <a:lnTo>
                    <a:pt x="101" y="2324"/>
                  </a:lnTo>
                  <a:lnTo>
                    <a:pt x="127" y="2743"/>
                  </a:lnTo>
                  <a:lnTo>
                    <a:pt x="1612" y="2654"/>
                  </a:lnTo>
                  <a:lnTo>
                    <a:pt x="4673" y="2628"/>
                  </a:lnTo>
                  <a:lnTo>
                    <a:pt x="4902" y="2679"/>
                  </a:lnTo>
                  <a:lnTo>
                    <a:pt x="4241" y="3390"/>
                  </a:lnTo>
                  <a:lnTo>
                    <a:pt x="4076" y="3797"/>
                  </a:lnTo>
                  <a:lnTo>
                    <a:pt x="3962" y="6654"/>
                  </a:lnTo>
                  <a:lnTo>
                    <a:pt x="4699" y="7772"/>
                  </a:lnTo>
                  <a:lnTo>
                    <a:pt x="5854" y="8547"/>
                  </a:lnTo>
                  <a:lnTo>
                    <a:pt x="5448" y="8826"/>
                  </a:lnTo>
                  <a:lnTo>
                    <a:pt x="4991" y="8978"/>
                  </a:lnTo>
                  <a:lnTo>
                    <a:pt x="1778" y="8991"/>
                  </a:lnTo>
                  <a:lnTo>
                    <a:pt x="1117" y="9055"/>
                  </a:lnTo>
                  <a:lnTo>
                    <a:pt x="444" y="9080"/>
                  </a:lnTo>
                  <a:lnTo>
                    <a:pt x="457" y="9486"/>
                  </a:lnTo>
                  <a:lnTo>
                    <a:pt x="1130" y="9461"/>
                  </a:lnTo>
                  <a:lnTo>
                    <a:pt x="1790" y="9410"/>
                  </a:lnTo>
                  <a:lnTo>
                    <a:pt x="2476" y="9398"/>
                  </a:lnTo>
                  <a:lnTo>
                    <a:pt x="4876" y="9398"/>
                  </a:lnTo>
                  <a:lnTo>
                    <a:pt x="5219" y="9321"/>
                  </a:lnTo>
                  <a:lnTo>
                    <a:pt x="5803" y="9080"/>
                  </a:lnTo>
                  <a:lnTo>
                    <a:pt x="6032" y="8953"/>
                  </a:lnTo>
                  <a:lnTo>
                    <a:pt x="6248" y="8801"/>
                  </a:lnTo>
                  <a:lnTo>
                    <a:pt x="6845" y="9093"/>
                  </a:lnTo>
                  <a:lnTo>
                    <a:pt x="7175" y="9220"/>
                  </a:lnTo>
                  <a:lnTo>
                    <a:pt x="7924" y="9410"/>
                  </a:lnTo>
                  <a:lnTo>
                    <a:pt x="8178" y="9461"/>
                  </a:lnTo>
                  <a:lnTo>
                    <a:pt x="7721" y="9969"/>
                  </a:lnTo>
                  <a:lnTo>
                    <a:pt x="7200" y="10375"/>
                  </a:lnTo>
                  <a:lnTo>
                    <a:pt x="5943" y="10985"/>
                  </a:lnTo>
                  <a:lnTo>
                    <a:pt x="5245" y="11188"/>
                  </a:lnTo>
                  <a:lnTo>
                    <a:pt x="1841" y="11214"/>
                  </a:lnTo>
                  <a:lnTo>
                    <a:pt x="1206" y="11264"/>
                  </a:lnTo>
                  <a:lnTo>
                    <a:pt x="546" y="11290"/>
                  </a:lnTo>
                  <a:lnTo>
                    <a:pt x="571" y="11696"/>
                  </a:lnTo>
                  <a:lnTo>
                    <a:pt x="1219" y="11671"/>
                  </a:lnTo>
                  <a:lnTo>
                    <a:pt x="1854" y="11620"/>
                  </a:lnTo>
                  <a:lnTo>
                    <a:pt x="2514" y="11607"/>
                  </a:lnTo>
                  <a:lnTo>
                    <a:pt x="4495" y="11607"/>
                  </a:lnTo>
                  <a:lnTo>
                    <a:pt x="6057" y="11582"/>
                  </a:lnTo>
                  <a:lnTo>
                    <a:pt x="7594" y="10858"/>
                  </a:lnTo>
                  <a:lnTo>
                    <a:pt x="8674" y="9512"/>
                  </a:lnTo>
                  <a:lnTo>
                    <a:pt x="12052" y="9626"/>
                  </a:lnTo>
                  <a:lnTo>
                    <a:pt x="15265" y="9817"/>
                  </a:lnTo>
                  <a:lnTo>
                    <a:pt x="18529" y="9969"/>
                  </a:lnTo>
                  <a:lnTo>
                    <a:pt x="18732" y="9969"/>
                  </a:lnTo>
                  <a:lnTo>
                    <a:pt x="19723" y="11379"/>
                  </a:lnTo>
                  <a:lnTo>
                    <a:pt x="21259" y="12268"/>
                  </a:lnTo>
                  <a:lnTo>
                    <a:pt x="24612" y="12293"/>
                  </a:lnTo>
                  <a:lnTo>
                    <a:pt x="26162" y="12344"/>
                  </a:lnTo>
                  <a:lnTo>
                    <a:pt x="27787" y="12268"/>
                  </a:lnTo>
                  <a:lnTo>
                    <a:pt x="27787" y="11861"/>
                  </a:lnTo>
                  <a:close/>
                </a:path>
              </a:pathLst>
            </a:custGeom>
            <a:solidFill>
              <a:srgbClr val="DFB625"/>
            </a:solidFill>
          </p:spPr>
          <p:txBody>
            <a:bodyPr wrap="square" lIns="0" tIns="0" rIns="0" bIns="0" rtlCol="0"/>
            <a:lstStyle/>
            <a:p>
              <a:endParaRPr/>
            </a:p>
          </p:txBody>
        </p:sp>
        <p:sp>
          <p:nvSpPr>
            <p:cNvPr id="49" name="object 25">
              <a:extLst>
                <a:ext uri="{FF2B5EF4-FFF2-40B4-BE49-F238E27FC236}">
                  <a16:creationId xmlns:a16="http://schemas.microsoft.com/office/drawing/2014/main" id="{90AC7503-469F-4706-80CE-E5C564BB5E94}"/>
                </a:ext>
              </a:extLst>
            </p:cNvPr>
            <p:cNvSpPr/>
            <p:nvPr/>
          </p:nvSpPr>
          <p:spPr>
            <a:xfrm>
              <a:off x="6731711" y="9291612"/>
              <a:ext cx="29209" cy="15240"/>
            </a:xfrm>
            <a:custGeom>
              <a:avLst/>
              <a:gdLst/>
              <a:ahLst/>
              <a:cxnLst/>
              <a:rect l="l" t="t" r="r" b="b"/>
              <a:pathLst>
                <a:path w="29209" h="15240">
                  <a:moveTo>
                    <a:pt x="3708" y="13830"/>
                  </a:moveTo>
                  <a:lnTo>
                    <a:pt x="2705" y="13944"/>
                  </a:lnTo>
                  <a:lnTo>
                    <a:pt x="1397" y="13944"/>
                  </a:lnTo>
                  <a:lnTo>
                    <a:pt x="76" y="13982"/>
                  </a:lnTo>
                  <a:lnTo>
                    <a:pt x="1333" y="14033"/>
                  </a:lnTo>
                  <a:lnTo>
                    <a:pt x="2286" y="14020"/>
                  </a:lnTo>
                  <a:lnTo>
                    <a:pt x="3048" y="13957"/>
                  </a:lnTo>
                  <a:lnTo>
                    <a:pt x="3708" y="13830"/>
                  </a:lnTo>
                  <a:close/>
                </a:path>
                <a:path w="29209" h="15240">
                  <a:moveTo>
                    <a:pt x="4889" y="9232"/>
                  </a:moveTo>
                  <a:lnTo>
                    <a:pt x="4762" y="9245"/>
                  </a:lnTo>
                  <a:lnTo>
                    <a:pt x="4318" y="10210"/>
                  </a:lnTo>
                  <a:lnTo>
                    <a:pt x="4470" y="10528"/>
                  </a:lnTo>
                  <a:lnTo>
                    <a:pt x="4724" y="10858"/>
                  </a:lnTo>
                  <a:lnTo>
                    <a:pt x="4889" y="11049"/>
                  </a:lnTo>
                  <a:lnTo>
                    <a:pt x="4610" y="10210"/>
                  </a:lnTo>
                  <a:lnTo>
                    <a:pt x="4673" y="9817"/>
                  </a:lnTo>
                  <a:lnTo>
                    <a:pt x="4889" y="9232"/>
                  </a:lnTo>
                  <a:close/>
                </a:path>
                <a:path w="29209" h="15240">
                  <a:moveTo>
                    <a:pt x="5029" y="11150"/>
                  </a:moveTo>
                  <a:lnTo>
                    <a:pt x="4889" y="11049"/>
                  </a:lnTo>
                  <a:lnTo>
                    <a:pt x="5029" y="11150"/>
                  </a:lnTo>
                  <a:close/>
                </a:path>
                <a:path w="29209" h="15240">
                  <a:moveTo>
                    <a:pt x="5410" y="9182"/>
                  </a:moveTo>
                  <a:lnTo>
                    <a:pt x="4940" y="9105"/>
                  </a:lnTo>
                  <a:lnTo>
                    <a:pt x="4889" y="9232"/>
                  </a:lnTo>
                  <a:lnTo>
                    <a:pt x="5410" y="9182"/>
                  </a:lnTo>
                  <a:close/>
                </a:path>
                <a:path w="29209" h="15240">
                  <a:moveTo>
                    <a:pt x="5905" y="9258"/>
                  </a:moveTo>
                  <a:lnTo>
                    <a:pt x="5511" y="9169"/>
                  </a:lnTo>
                  <a:lnTo>
                    <a:pt x="5905" y="9258"/>
                  </a:lnTo>
                  <a:close/>
                </a:path>
                <a:path w="29209" h="15240">
                  <a:moveTo>
                    <a:pt x="6350" y="7607"/>
                  </a:moveTo>
                  <a:lnTo>
                    <a:pt x="6223" y="7454"/>
                  </a:lnTo>
                  <a:lnTo>
                    <a:pt x="6083" y="7315"/>
                  </a:lnTo>
                  <a:lnTo>
                    <a:pt x="5930" y="7188"/>
                  </a:lnTo>
                  <a:lnTo>
                    <a:pt x="5715" y="7823"/>
                  </a:lnTo>
                  <a:lnTo>
                    <a:pt x="4851" y="7429"/>
                  </a:lnTo>
                  <a:lnTo>
                    <a:pt x="5067" y="7708"/>
                  </a:lnTo>
                  <a:lnTo>
                    <a:pt x="5486" y="8013"/>
                  </a:lnTo>
                  <a:lnTo>
                    <a:pt x="6070" y="7962"/>
                  </a:lnTo>
                  <a:lnTo>
                    <a:pt x="6235" y="7721"/>
                  </a:lnTo>
                  <a:close/>
                </a:path>
                <a:path w="29209" h="15240">
                  <a:moveTo>
                    <a:pt x="6654" y="12611"/>
                  </a:moveTo>
                  <a:lnTo>
                    <a:pt x="6337" y="12509"/>
                  </a:lnTo>
                  <a:lnTo>
                    <a:pt x="6121" y="12687"/>
                  </a:lnTo>
                  <a:lnTo>
                    <a:pt x="5892" y="12827"/>
                  </a:lnTo>
                  <a:lnTo>
                    <a:pt x="5638" y="12941"/>
                  </a:lnTo>
                  <a:lnTo>
                    <a:pt x="5613" y="13144"/>
                  </a:lnTo>
                  <a:lnTo>
                    <a:pt x="5486" y="13360"/>
                  </a:lnTo>
                  <a:lnTo>
                    <a:pt x="6172" y="13093"/>
                  </a:lnTo>
                  <a:lnTo>
                    <a:pt x="6502" y="12814"/>
                  </a:lnTo>
                  <a:lnTo>
                    <a:pt x="6654" y="12611"/>
                  </a:lnTo>
                  <a:close/>
                </a:path>
                <a:path w="29209" h="15240">
                  <a:moveTo>
                    <a:pt x="7962" y="9753"/>
                  </a:moveTo>
                  <a:lnTo>
                    <a:pt x="1993" y="5753"/>
                  </a:lnTo>
                  <a:lnTo>
                    <a:pt x="647" y="5778"/>
                  </a:lnTo>
                  <a:lnTo>
                    <a:pt x="0" y="5829"/>
                  </a:lnTo>
                  <a:lnTo>
                    <a:pt x="0" y="6337"/>
                  </a:lnTo>
                  <a:lnTo>
                    <a:pt x="1358" y="6299"/>
                  </a:lnTo>
                  <a:lnTo>
                    <a:pt x="2705" y="6286"/>
                  </a:lnTo>
                  <a:lnTo>
                    <a:pt x="4038" y="6134"/>
                  </a:lnTo>
                  <a:lnTo>
                    <a:pt x="4292" y="6121"/>
                  </a:lnTo>
                  <a:lnTo>
                    <a:pt x="4546" y="6134"/>
                  </a:lnTo>
                  <a:lnTo>
                    <a:pt x="7518" y="9372"/>
                  </a:lnTo>
                  <a:lnTo>
                    <a:pt x="7556" y="9613"/>
                  </a:lnTo>
                  <a:lnTo>
                    <a:pt x="7543" y="10109"/>
                  </a:lnTo>
                  <a:lnTo>
                    <a:pt x="7924" y="10185"/>
                  </a:lnTo>
                  <a:lnTo>
                    <a:pt x="7962" y="9753"/>
                  </a:lnTo>
                  <a:close/>
                </a:path>
                <a:path w="29209" h="15240">
                  <a:moveTo>
                    <a:pt x="8496" y="6883"/>
                  </a:moveTo>
                  <a:lnTo>
                    <a:pt x="8331" y="6604"/>
                  </a:lnTo>
                  <a:lnTo>
                    <a:pt x="8394" y="6743"/>
                  </a:lnTo>
                  <a:lnTo>
                    <a:pt x="8496" y="6883"/>
                  </a:lnTo>
                  <a:close/>
                </a:path>
                <a:path w="29209" h="15240">
                  <a:moveTo>
                    <a:pt x="8509" y="12827"/>
                  </a:moveTo>
                  <a:lnTo>
                    <a:pt x="7772" y="12814"/>
                  </a:lnTo>
                  <a:lnTo>
                    <a:pt x="7200" y="13525"/>
                  </a:lnTo>
                  <a:lnTo>
                    <a:pt x="6273" y="13893"/>
                  </a:lnTo>
                  <a:lnTo>
                    <a:pt x="4737" y="14363"/>
                  </a:lnTo>
                  <a:lnTo>
                    <a:pt x="2743" y="14566"/>
                  </a:lnTo>
                  <a:lnTo>
                    <a:pt x="1422" y="14566"/>
                  </a:lnTo>
                  <a:lnTo>
                    <a:pt x="88" y="14617"/>
                  </a:lnTo>
                  <a:lnTo>
                    <a:pt x="1231" y="14630"/>
                  </a:lnTo>
                  <a:lnTo>
                    <a:pt x="2349" y="14655"/>
                  </a:lnTo>
                  <a:lnTo>
                    <a:pt x="3517" y="14554"/>
                  </a:lnTo>
                  <a:lnTo>
                    <a:pt x="6985" y="14300"/>
                  </a:lnTo>
                  <a:lnTo>
                    <a:pt x="7581" y="13931"/>
                  </a:lnTo>
                  <a:lnTo>
                    <a:pt x="8102" y="13411"/>
                  </a:lnTo>
                  <a:lnTo>
                    <a:pt x="8509" y="12827"/>
                  </a:lnTo>
                  <a:close/>
                </a:path>
                <a:path w="29209" h="15240">
                  <a:moveTo>
                    <a:pt x="8585" y="7048"/>
                  </a:moveTo>
                  <a:lnTo>
                    <a:pt x="8496" y="6883"/>
                  </a:lnTo>
                  <a:lnTo>
                    <a:pt x="8585" y="7048"/>
                  </a:lnTo>
                  <a:close/>
                </a:path>
                <a:path w="29209" h="15240">
                  <a:moveTo>
                    <a:pt x="8623" y="7124"/>
                  </a:moveTo>
                  <a:close/>
                </a:path>
                <a:path w="29209" h="15240">
                  <a:moveTo>
                    <a:pt x="17399" y="3517"/>
                  </a:moveTo>
                  <a:lnTo>
                    <a:pt x="13931" y="4483"/>
                  </a:lnTo>
                  <a:lnTo>
                    <a:pt x="10375" y="5245"/>
                  </a:lnTo>
                  <a:lnTo>
                    <a:pt x="9588" y="5397"/>
                  </a:lnTo>
                  <a:lnTo>
                    <a:pt x="8801" y="5486"/>
                  </a:lnTo>
                  <a:lnTo>
                    <a:pt x="8026" y="5613"/>
                  </a:lnTo>
                  <a:lnTo>
                    <a:pt x="8356" y="5981"/>
                  </a:lnTo>
                  <a:lnTo>
                    <a:pt x="8509" y="6184"/>
                  </a:lnTo>
                  <a:lnTo>
                    <a:pt x="9232" y="6057"/>
                  </a:lnTo>
                  <a:lnTo>
                    <a:pt x="9956" y="5994"/>
                  </a:lnTo>
                  <a:lnTo>
                    <a:pt x="12877" y="5346"/>
                  </a:lnTo>
                  <a:lnTo>
                    <a:pt x="14351" y="5080"/>
                  </a:lnTo>
                  <a:lnTo>
                    <a:pt x="15748" y="4597"/>
                  </a:lnTo>
                  <a:lnTo>
                    <a:pt x="17195" y="4229"/>
                  </a:lnTo>
                  <a:lnTo>
                    <a:pt x="17284" y="3848"/>
                  </a:lnTo>
                  <a:lnTo>
                    <a:pt x="17399" y="3517"/>
                  </a:lnTo>
                  <a:close/>
                </a:path>
                <a:path w="29209" h="15240">
                  <a:moveTo>
                    <a:pt x="18453" y="2260"/>
                  </a:moveTo>
                  <a:lnTo>
                    <a:pt x="17881" y="3136"/>
                  </a:lnTo>
                  <a:lnTo>
                    <a:pt x="17614" y="3962"/>
                  </a:lnTo>
                  <a:lnTo>
                    <a:pt x="17487" y="4800"/>
                  </a:lnTo>
                  <a:lnTo>
                    <a:pt x="17449" y="5270"/>
                  </a:lnTo>
                  <a:lnTo>
                    <a:pt x="17487" y="6057"/>
                  </a:lnTo>
                  <a:lnTo>
                    <a:pt x="17653" y="6705"/>
                  </a:lnTo>
                  <a:lnTo>
                    <a:pt x="17805" y="7124"/>
                  </a:lnTo>
                  <a:lnTo>
                    <a:pt x="17576" y="6324"/>
                  </a:lnTo>
                  <a:lnTo>
                    <a:pt x="17526" y="5473"/>
                  </a:lnTo>
                  <a:lnTo>
                    <a:pt x="17640" y="4673"/>
                  </a:lnTo>
                  <a:lnTo>
                    <a:pt x="17754" y="3784"/>
                  </a:lnTo>
                  <a:lnTo>
                    <a:pt x="18034" y="2946"/>
                  </a:lnTo>
                  <a:lnTo>
                    <a:pt x="18453" y="2260"/>
                  </a:lnTo>
                  <a:close/>
                </a:path>
                <a:path w="29209" h="15240">
                  <a:moveTo>
                    <a:pt x="18503" y="2197"/>
                  </a:moveTo>
                  <a:close/>
                </a:path>
                <a:path w="29209" h="15240">
                  <a:moveTo>
                    <a:pt x="20447" y="3263"/>
                  </a:moveTo>
                  <a:lnTo>
                    <a:pt x="20180" y="3556"/>
                  </a:lnTo>
                  <a:lnTo>
                    <a:pt x="20091" y="3695"/>
                  </a:lnTo>
                  <a:lnTo>
                    <a:pt x="19964" y="3924"/>
                  </a:lnTo>
                  <a:lnTo>
                    <a:pt x="19913" y="4051"/>
                  </a:lnTo>
                  <a:lnTo>
                    <a:pt x="19850" y="4191"/>
                  </a:lnTo>
                  <a:lnTo>
                    <a:pt x="19989" y="4178"/>
                  </a:lnTo>
                  <a:lnTo>
                    <a:pt x="20002" y="3886"/>
                  </a:lnTo>
                  <a:lnTo>
                    <a:pt x="20256" y="3505"/>
                  </a:lnTo>
                  <a:lnTo>
                    <a:pt x="20447" y="3263"/>
                  </a:lnTo>
                  <a:close/>
                </a:path>
                <a:path w="29209" h="15240">
                  <a:moveTo>
                    <a:pt x="20955" y="3911"/>
                  </a:moveTo>
                  <a:lnTo>
                    <a:pt x="20853" y="3441"/>
                  </a:lnTo>
                  <a:lnTo>
                    <a:pt x="20713" y="3149"/>
                  </a:lnTo>
                  <a:lnTo>
                    <a:pt x="20802" y="3606"/>
                  </a:lnTo>
                  <a:lnTo>
                    <a:pt x="20548" y="3911"/>
                  </a:lnTo>
                  <a:lnTo>
                    <a:pt x="20320" y="4102"/>
                  </a:lnTo>
                  <a:lnTo>
                    <a:pt x="20955" y="3911"/>
                  </a:lnTo>
                  <a:close/>
                </a:path>
                <a:path w="29209" h="15240">
                  <a:moveTo>
                    <a:pt x="21374" y="8140"/>
                  </a:moveTo>
                  <a:lnTo>
                    <a:pt x="19646" y="8851"/>
                  </a:lnTo>
                  <a:lnTo>
                    <a:pt x="16256" y="9906"/>
                  </a:lnTo>
                  <a:lnTo>
                    <a:pt x="12827" y="10769"/>
                  </a:lnTo>
                  <a:lnTo>
                    <a:pt x="9182" y="11303"/>
                  </a:lnTo>
                  <a:lnTo>
                    <a:pt x="8293" y="11518"/>
                  </a:lnTo>
                  <a:lnTo>
                    <a:pt x="7188" y="11518"/>
                  </a:lnTo>
                  <a:lnTo>
                    <a:pt x="6096" y="11468"/>
                  </a:lnTo>
                  <a:lnTo>
                    <a:pt x="5029" y="11150"/>
                  </a:lnTo>
                  <a:lnTo>
                    <a:pt x="5334" y="11303"/>
                  </a:lnTo>
                  <a:lnTo>
                    <a:pt x="5930" y="11506"/>
                  </a:lnTo>
                  <a:lnTo>
                    <a:pt x="6870" y="11620"/>
                  </a:lnTo>
                  <a:lnTo>
                    <a:pt x="7810" y="11684"/>
                  </a:lnTo>
                  <a:lnTo>
                    <a:pt x="9080" y="11607"/>
                  </a:lnTo>
                  <a:lnTo>
                    <a:pt x="9652" y="11518"/>
                  </a:lnTo>
                  <a:lnTo>
                    <a:pt x="11163" y="11277"/>
                  </a:lnTo>
                  <a:lnTo>
                    <a:pt x="13081" y="10858"/>
                  </a:lnTo>
                  <a:lnTo>
                    <a:pt x="15100" y="10490"/>
                  </a:lnTo>
                  <a:lnTo>
                    <a:pt x="17360" y="9817"/>
                  </a:lnTo>
                  <a:lnTo>
                    <a:pt x="18999" y="9410"/>
                  </a:lnTo>
                  <a:lnTo>
                    <a:pt x="20167" y="8839"/>
                  </a:lnTo>
                  <a:lnTo>
                    <a:pt x="21374" y="8140"/>
                  </a:lnTo>
                  <a:close/>
                </a:path>
                <a:path w="29209" h="15240">
                  <a:moveTo>
                    <a:pt x="21450" y="8724"/>
                  </a:moveTo>
                  <a:lnTo>
                    <a:pt x="20624" y="9220"/>
                  </a:lnTo>
                  <a:lnTo>
                    <a:pt x="19583" y="9728"/>
                  </a:lnTo>
                  <a:lnTo>
                    <a:pt x="17881" y="10274"/>
                  </a:lnTo>
                  <a:lnTo>
                    <a:pt x="17246" y="10426"/>
                  </a:lnTo>
                  <a:lnTo>
                    <a:pt x="15227" y="11036"/>
                  </a:lnTo>
                  <a:lnTo>
                    <a:pt x="13182" y="11417"/>
                  </a:lnTo>
                  <a:lnTo>
                    <a:pt x="11137" y="11849"/>
                  </a:lnTo>
                  <a:lnTo>
                    <a:pt x="10477" y="11963"/>
                  </a:lnTo>
                  <a:lnTo>
                    <a:pt x="7531" y="12268"/>
                  </a:lnTo>
                  <a:lnTo>
                    <a:pt x="6565" y="12128"/>
                  </a:lnTo>
                  <a:lnTo>
                    <a:pt x="7137" y="12369"/>
                  </a:lnTo>
                  <a:lnTo>
                    <a:pt x="7785" y="12407"/>
                  </a:lnTo>
                  <a:lnTo>
                    <a:pt x="9067" y="12357"/>
                  </a:lnTo>
                  <a:lnTo>
                    <a:pt x="10058" y="12204"/>
                  </a:lnTo>
                  <a:lnTo>
                    <a:pt x="10922" y="12103"/>
                  </a:lnTo>
                  <a:lnTo>
                    <a:pt x="15468" y="11112"/>
                  </a:lnTo>
                  <a:lnTo>
                    <a:pt x="19456" y="9994"/>
                  </a:lnTo>
                  <a:lnTo>
                    <a:pt x="20218" y="9690"/>
                  </a:lnTo>
                  <a:lnTo>
                    <a:pt x="20904" y="9245"/>
                  </a:lnTo>
                  <a:lnTo>
                    <a:pt x="21450" y="8724"/>
                  </a:lnTo>
                  <a:close/>
                </a:path>
                <a:path w="29209" h="15240">
                  <a:moveTo>
                    <a:pt x="21691" y="7950"/>
                  </a:moveTo>
                  <a:lnTo>
                    <a:pt x="21374" y="8140"/>
                  </a:lnTo>
                  <a:lnTo>
                    <a:pt x="21653" y="8013"/>
                  </a:lnTo>
                  <a:close/>
                </a:path>
                <a:path w="29209" h="15240">
                  <a:moveTo>
                    <a:pt x="22707" y="6604"/>
                  </a:moveTo>
                  <a:lnTo>
                    <a:pt x="22669" y="5575"/>
                  </a:lnTo>
                  <a:lnTo>
                    <a:pt x="22453" y="5156"/>
                  </a:lnTo>
                  <a:lnTo>
                    <a:pt x="22250" y="4749"/>
                  </a:lnTo>
                  <a:lnTo>
                    <a:pt x="21780" y="4889"/>
                  </a:lnTo>
                  <a:lnTo>
                    <a:pt x="21424" y="5168"/>
                  </a:lnTo>
                  <a:lnTo>
                    <a:pt x="21755" y="5168"/>
                  </a:lnTo>
                  <a:lnTo>
                    <a:pt x="22123" y="5575"/>
                  </a:lnTo>
                  <a:lnTo>
                    <a:pt x="22174" y="7124"/>
                  </a:lnTo>
                  <a:lnTo>
                    <a:pt x="21691" y="7950"/>
                  </a:lnTo>
                  <a:lnTo>
                    <a:pt x="22250" y="7505"/>
                  </a:lnTo>
                  <a:lnTo>
                    <a:pt x="22529" y="7124"/>
                  </a:lnTo>
                  <a:lnTo>
                    <a:pt x="22707" y="6604"/>
                  </a:lnTo>
                  <a:close/>
                </a:path>
                <a:path w="29209" h="15240">
                  <a:moveTo>
                    <a:pt x="25260" y="431"/>
                  </a:moveTo>
                  <a:lnTo>
                    <a:pt x="25031" y="0"/>
                  </a:lnTo>
                  <a:lnTo>
                    <a:pt x="22821" y="1016"/>
                  </a:lnTo>
                  <a:lnTo>
                    <a:pt x="21297" y="1638"/>
                  </a:lnTo>
                  <a:lnTo>
                    <a:pt x="18910" y="5778"/>
                  </a:lnTo>
                  <a:lnTo>
                    <a:pt x="19075" y="6731"/>
                  </a:lnTo>
                  <a:lnTo>
                    <a:pt x="19532" y="7493"/>
                  </a:lnTo>
                  <a:lnTo>
                    <a:pt x="19723" y="7340"/>
                  </a:lnTo>
                  <a:lnTo>
                    <a:pt x="19507" y="6896"/>
                  </a:lnTo>
                  <a:lnTo>
                    <a:pt x="19227" y="6045"/>
                  </a:lnTo>
                  <a:lnTo>
                    <a:pt x="23114" y="1447"/>
                  </a:lnTo>
                  <a:lnTo>
                    <a:pt x="25260" y="431"/>
                  </a:lnTo>
                  <a:close/>
                </a:path>
                <a:path w="29209" h="15240">
                  <a:moveTo>
                    <a:pt x="28613" y="7302"/>
                  </a:moveTo>
                  <a:lnTo>
                    <a:pt x="27813" y="7594"/>
                  </a:lnTo>
                  <a:lnTo>
                    <a:pt x="26174" y="8331"/>
                  </a:lnTo>
                  <a:lnTo>
                    <a:pt x="23812" y="9321"/>
                  </a:lnTo>
                  <a:lnTo>
                    <a:pt x="22720" y="9690"/>
                  </a:lnTo>
                  <a:lnTo>
                    <a:pt x="21475" y="9283"/>
                  </a:lnTo>
                  <a:lnTo>
                    <a:pt x="21767" y="9563"/>
                  </a:lnTo>
                  <a:lnTo>
                    <a:pt x="22847" y="9944"/>
                  </a:lnTo>
                  <a:lnTo>
                    <a:pt x="25260" y="8750"/>
                  </a:lnTo>
                  <a:lnTo>
                    <a:pt x="26377" y="8331"/>
                  </a:lnTo>
                  <a:lnTo>
                    <a:pt x="27520" y="7823"/>
                  </a:lnTo>
                  <a:lnTo>
                    <a:pt x="28613" y="7302"/>
                  </a:lnTo>
                  <a:close/>
                </a:path>
                <a:path w="29209" h="15240">
                  <a:moveTo>
                    <a:pt x="28790" y="7721"/>
                  </a:moveTo>
                  <a:lnTo>
                    <a:pt x="27000" y="8559"/>
                  </a:lnTo>
                  <a:lnTo>
                    <a:pt x="24688" y="9550"/>
                  </a:lnTo>
                  <a:lnTo>
                    <a:pt x="23241" y="10287"/>
                  </a:lnTo>
                  <a:lnTo>
                    <a:pt x="24447" y="9740"/>
                  </a:lnTo>
                  <a:lnTo>
                    <a:pt x="26466" y="8953"/>
                  </a:lnTo>
                  <a:lnTo>
                    <a:pt x="28790" y="7721"/>
                  </a:lnTo>
                  <a:close/>
                </a:path>
              </a:pathLst>
            </a:custGeom>
            <a:solidFill>
              <a:srgbClr val="F4D01C"/>
            </a:solidFill>
          </p:spPr>
          <p:txBody>
            <a:bodyPr wrap="square" lIns="0" tIns="0" rIns="0" bIns="0" rtlCol="0"/>
            <a:lstStyle/>
            <a:p>
              <a:endParaRPr/>
            </a:p>
          </p:txBody>
        </p:sp>
        <p:sp>
          <p:nvSpPr>
            <p:cNvPr id="50" name="object 26">
              <a:extLst>
                <a:ext uri="{FF2B5EF4-FFF2-40B4-BE49-F238E27FC236}">
                  <a16:creationId xmlns:a16="http://schemas.microsoft.com/office/drawing/2014/main" id="{979D478B-71E3-43DF-89DC-4D65EB72ED80}"/>
                </a:ext>
              </a:extLst>
            </p:cNvPr>
            <p:cNvSpPr/>
            <p:nvPr/>
          </p:nvSpPr>
          <p:spPr>
            <a:xfrm>
              <a:off x="6731698" y="9290786"/>
              <a:ext cx="29209" cy="15875"/>
            </a:xfrm>
            <a:custGeom>
              <a:avLst/>
              <a:gdLst/>
              <a:ahLst/>
              <a:cxnLst/>
              <a:rect l="l" t="t" r="r" b="b"/>
              <a:pathLst>
                <a:path w="29209" h="15875">
                  <a:moveTo>
                    <a:pt x="6083" y="8801"/>
                  </a:moveTo>
                  <a:lnTo>
                    <a:pt x="5499" y="8851"/>
                  </a:lnTo>
                  <a:lnTo>
                    <a:pt x="5080" y="8534"/>
                  </a:lnTo>
                  <a:lnTo>
                    <a:pt x="4813" y="8229"/>
                  </a:lnTo>
                  <a:lnTo>
                    <a:pt x="4660" y="8140"/>
                  </a:lnTo>
                  <a:lnTo>
                    <a:pt x="4559" y="7899"/>
                  </a:lnTo>
                  <a:lnTo>
                    <a:pt x="4191" y="8521"/>
                  </a:lnTo>
                  <a:lnTo>
                    <a:pt x="4000" y="9220"/>
                  </a:lnTo>
                  <a:lnTo>
                    <a:pt x="4064" y="10299"/>
                  </a:lnTo>
                  <a:lnTo>
                    <a:pt x="4165" y="10680"/>
                  </a:lnTo>
                  <a:lnTo>
                    <a:pt x="4330" y="11036"/>
                  </a:lnTo>
                  <a:lnTo>
                    <a:pt x="4787" y="10071"/>
                  </a:lnTo>
                  <a:lnTo>
                    <a:pt x="5524" y="10007"/>
                  </a:lnTo>
                  <a:lnTo>
                    <a:pt x="5905" y="10033"/>
                  </a:lnTo>
                  <a:lnTo>
                    <a:pt x="5854" y="9855"/>
                  </a:lnTo>
                  <a:lnTo>
                    <a:pt x="5816" y="9423"/>
                  </a:lnTo>
                  <a:lnTo>
                    <a:pt x="5905" y="9105"/>
                  </a:lnTo>
                  <a:lnTo>
                    <a:pt x="6083" y="8801"/>
                  </a:lnTo>
                  <a:close/>
                </a:path>
                <a:path w="29209" h="15875">
                  <a:moveTo>
                    <a:pt x="7785" y="13639"/>
                  </a:moveTo>
                  <a:lnTo>
                    <a:pt x="7404" y="13614"/>
                  </a:lnTo>
                  <a:lnTo>
                    <a:pt x="7023" y="13563"/>
                  </a:lnTo>
                  <a:lnTo>
                    <a:pt x="6667" y="13436"/>
                  </a:lnTo>
                  <a:lnTo>
                    <a:pt x="6515" y="13652"/>
                  </a:lnTo>
                  <a:lnTo>
                    <a:pt x="6184" y="13931"/>
                  </a:lnTo>
                  <a:lnTo>
                    <a:pt x="5499" y="14198"/>
                  </a:lnTo>
                  <a:lnTo>
                    <a:pt x="5410" y="14351"/>
                  </a:lnTo>
                  <a:lnTo>
                    <a:pt x="5308" y="14503"/>
                  </a:lnTo>
                  <a:lnTo>
                    <a:pt x="3721" y="14655"/>
                  </a:lnTo>
                  <a:lnTo>
                    <a:pt x="3060" y="14782"/>
                  </a:lnTo>
                  <a:lnTo>
                    <a:pt x="2298" y="14859"/>
                  </a:lnTo>
                  <a:lnTo>
                    <a:pt x="1346" y="14859"/>
                  </a:lnTo>
                  <a:lnTo>
                    <a:pt x="88" y="14897"/>
                  </a:lnTo>
                  <a:lnTo>
                    <a:pt x="101" y="15430"/>
                  </a:lnTo>
                  <a:lnTo>
                    <a:pt x="1435" y="15392"/>
                  </a:lnTo>
                  <a:lnTo>
                    <a:pt x="2755" y="15392"/>
                  </a:lnTo>
                  <a:lnTo>
                    <a:pt x="4737" y="15189"/>
                  </a:lnTo>
                  <a:lnTo>
                    <a:pt x="6286" y="14719"/>
                  </a:lnTo>
                  <a:lnTo>
                    <a:pt x="7213" y="14351"/>
                  </a:lnTo>
                  <a:lnTo>
                    <a:pt x="7785" y="13639"/>
                  </a:lnTo>
                  <a:close/>
                </a:path>
                <a:path w="29209" h="15875">
                  <a:moveTo>
                    <a:pt x="8483" y="10617"/>
                  </a:moveTo>
                  <a:lnTo>
                    <a:pt x="6083" y="6718"/>
                  </a:lnTo>
                  <a:lnTo>
                    <a:pt x="5664" y="5740"/>
                  </a:lnTo>
                  <a:lnTo>
                    <a:pt x="5994" y="5664"/>
                  </a:lnTo>
                  <a:lnTo>
                    <a:pt x="6299" y="5676"/>
                  </a:lnTo>
                  <a:lnTo>
                    <a:pt x="6172" y="5626"/>
                  </a:lnTo>
                  <a:lnTo>
                    <a:pt x="6032" y="5549"/>
                  </a:lnTo>
                  <a:lnTo>
                    <a:pt x="5892" y="5499"/>
                  </a:lnTo>
                  <a:lnTo>
                    <a:pt x="5130" y="5448"/>
                  </a:lnTo>
                  <a:lnTo>
                    <a:pt x="3873" y="5575"/>
                  </a:lnTo>
                  <a:lnTo>
                    <a:pt x="2019" y="5715"/>
                  </a:lnTo>
                  <a:lnTo>
                    <a:pt x="0" y="5765"/>
                  </a:lnTo>
                  <a:lnTo>
                    <a:pt x="12" y="6642"/>
                  </a:lnTo>
                  <a:lnTo>
                    <a:pt x="660" y="6604"/>
                  </a:lnTo>
                  <a:lnTo>
                    <a:pt x="2006" y="6578"/>
                  </a:lnTo>
                  <a:lnTo>
                    <a:pt x="3314" y="6604"/>
                  </a:lnTo>
                  <a:lnTo>
                    <a:pt x="4622" y="6654"/>
                  </a:lnTo>
                  <a:lnTo>
                    <a:pt x="5969" y="6985"/>
                  </a:lnTo>
                  <a:lnTo>
                    <a:pt x="6705" y="7823"/>
                  </a:lnTo>
                  <a:lnTo>
                    <a:pt x="7086" y="8255"/>
                  </a:lnTo>
                  <a:lnTo>
                    <a:pt x="7505" y="8851"/>
                  </a:lnTo>
                  <a:lnTo>
                    <a:pt x="7848" y="9664"/>
                  </a:lnTo>
                  <a:lnTo>
                    <a:pt x="7924" y="9956"/>
                  </a:lnTo>
                  <a:lnTo>
                    <a:pt x="7975" y="10414"/>
                  </a:lnTo>
                  <a:lnTo>
                    <a:pt x="7950" y="11010"/>
                  </a:lnTo>
                  <a:lnTo>
                    <a:pt x="8293" y="11036"/>
                  </a:lnTo>
                  <a:lnTo>
                    <a:pt x="8470" y="11023"/>
                  </a:lnTo>
                  <a:lnTo>
                    <a:pt x="8483" y="10617"/>
                  </a:lnTo>
                  <a:close/>
                </a:path>
                <a:path w="29209" h="15875">
                  <a:moveTo>
                    <a:pt x="9423" y="10591"/>
                  </a:moveTo>
                  <a:lnTo>
                    <a:pt x="9398" y="10248"/>
                  </a:lnTo>
                  <a:lnTo>
                    <a:pt x="9232" y="9156"/>
                  </a:lnTo>
                  <a:lnTo>
                    <a:pt x="8966" y="8445"/>
                  </a:lnTo>
                  <a:lnTo>
                    <a:pt x="8610" y="7874"/>
                  </a:lnTo>
                  <a:lnTo>
                    <a:pt x="8978" y="8610"/>
                  </a:lnTo>
                  <a:lnTo>
                    <a:pt x="9207" y="9245"/>
                  </a:lnTo>
                  <a:lnTo>
                    <a:pt x="9309" y="9931"/>
                  </a:lnTo>
                  <a:lnTo>
                    <a:pt x="9347" y="10185"/>
                  </a:lnTo>
                  <a:lnTo>
                    <a:pt x="9372" y="10922"/>
                  </a:lnTo>
                  <a:lnTo>
                    <a:pt x="9423" y="10591"/>
                  </a:lnTo>
                  <a:close/>
                </a:path>
                <a:path w="29209" h="15875">
                  <a:moveTo>
                    <a:pt x="17208" y="5054"/>
                  </a:moveTo>
                  <a:lnTo>
                    <a:pt x="15760" y="5422"/>
                  </a:lnTo>
                  <a:lnTo>
                    <a:pt x="14363" y="5905"/>
                  </a:lnTo>
                  <a:lnTo>
                    <a:pt x="12890" y="6172"/>
                  </a:lnTo>
                  <a:lnTo>
                    <a:pt x="9969" y="6819"/>
                  </a:lnTo>
                  <a:lnTo>
                    <a:pt x="9245" y="6883"/>
                  </a:lnTo>
                  <a:lnTo>
                    <a:pt x="8521" y="7010"/>
                  </a:lnTo>
                  <a:lnTo>
                    <a:pt x="8737" y="7302"/>
                  </a:lnTo>
                  <a:lnTo>
                    <a:pt x="10147" y="7137"/>
                  </a:lnTo>
                  <a:lnTo>
                    <a:pt x="11557" y="6807"/>
                  </a:lnTo>
                  <a:lnTo>
                    <a:pt x="12966" y="6502"/>
                  </a:lnTo>
                  <a:lnTo>
                    <a:pt x="14389" y="6235"/>
                  </a:lnTo>
                  <a:lnTo>
                    <a:pt x="15748" y="5778"/>
                  </a:lnTo>
                  <a:lnTo>
                    <a:pt x="17132" y="5422"/>
                  </a:lnTo>
                  <a:lnTo>
                    <a:pt x="17145" y="5295"/>
                  </a:lnTo>
                  <a:lnTo>
                    <a:pt x="17208" y="5054"/>
                  </a:lnTo>
                  <a:close/>
                </a:path>
                <a:path w="29209" h="15875">
                  <a:moveTo>
                    <a:pt x="18224" y="8915"/>
                  </a:moveTo>
                  <a:lnTo>
                    <a:pt x="18097" y="8648"/>
                  </a:lnTo>
                  <a:lnTo>
                    <a:pt x="17919" y="8255"/>
                  </a:lnTo>
                  <a:lnTo>
                    <a:pt x="17843" y="8013"/>
                  </a:lnTo>
                  <a:lnTo>
                    <a:pt x="17653" y="7531"/>
                  </a:lnTo>
                  <a:lnTo>
                    <a:pt x="17487" y="6883"/>
                  </a:lnTo>
                  <a:lnTo>
                    <a:pt x="17462" y="6096"/>
                  </a:lnTo>
                  <a:lnTo>
                    <a:pt x="17424" y="6743"/>
                  </a:lnTo>
                  <a:lnTo>
                    <a:pt x="17487" y="7391"/>
                  </a:lnTo>
                  <a:lnTo>
                    <a:pt x="17678" y="8039"/>
                  </a:lnTo>
                  <a:lnTo>
                    <a:pt x="17767" y="8356"/>
                  </a:lnTo>
                  <a:lnTo>
                    <a:pt x="17894" y="8661"/>
                  </a:lnTo>
                  <a:lnTo>
                    <a:pt x="18046" y="8966"/>
                  </a:lnTo>
                  <a:lnTo>
                    <a:pt x="18224" y="8915"/>
                  </a:lnTo>
                  <a:close/>
                </a:path>
                <a:path w="29209" h="15875">
                  <a:moveTo>
                    <a:pt x="22542" y="7950"/>
                  </a:moveTo>
                  <a:lnTo>
                    <a:pt x="17119" y="10718"/>
                  </a:lnTo>
                  <a:lnTo>
                    <a:pt x="15125" y="11315"/>
                  </a:lnTo>
                  <a:lnTo>
                    <a:pt x="13093" y="11684"/>
                  </a:lnTo>
                  <a:lnTo>
                    <a:pt x="10795" y="12166"/>
                  </a:lnTo>
                  <a:lnTo>
                    <a:pt x="9093" y="12433"/>
                  </a:lnTo>
                  <a:lnTo>
                    <a:pt x="7823" y="12509"/>
                  </a:lnTo>
                  <a:lnTo>
                    <a:pt x="6896" y="12446"/>
                  </a:lnTo>
                  <a:lnTo>
                    <a:pt x="5956" y="12331"/>
                  </a:lnTo>
                  <a:lnTo>
                    <a:pt x="5346" y="12128"/>
                  </a:lnTo>
                  <a:lnTo>
                    <a:pt x="4965" y="11925"/>
                  </a:lnTo>
                  <a:lnTo>
                    <a:pt x="5384" y="12357"/>
                  </a:lnTo>
                  <a:lnTo>
                    <a:pt x="5943" y="12712"/>
                  </a:lnTo>
                  <a:lnTo>
                    <a:pt x="6591" y="12954"/>
                  </a:lnTo>
                  <a:lnTo>
                    <a:pt x="7556" y="13093"/>
                  </a:lnTo>
                  <a:lnTo>
                    <a:pt x="10502" y="12801"/>
                  </a:lnTo>
                  <a:lnTo>
                    <a:pt x="13208" y="12242"/>
                  </a:lnTo>
                  <a:lnTo>
                    <a:pt x="15252" y="11861"/>
                  </a:lnTo>
                  <a:lnTo>
                    <a:pt x="17272" y="11252"/>
                  </a:lnTo>
                  <a:lnTo>
                    <a:pt x="17907" y="11099"/>
                  </a:lnTo>
                  <a:lnTo>
                    <a:pt x="19608" y="10553"/>
                  </a:lnTo>
                  <a:lnTo>
                    <a:pt x="20637" y="10058"/>
                  </a:lnTo>
                  <a:lnTo>
                    <a:pt x="21475" y="9550"/>
                  </a:lnTo>
                  <a:lnTo>
                    <a:pt x="22059" y="8966"/>
                  </a:lnTo>
                  <a:lnTo>
                    <a:pt x="22364" y="8483"/>
                  </a:lnTo>
                  <a:lnTo>
                    <a:pt x="22542" y="7950"/>
                  </a:lnTo>
                  <a:close/>
                </a:path>
                <a:path w="29209" h="15875">
                  <a:moveTo>
                    <a:pt x="22682" y="6388"/>
                  </a:moveTo>
                  <a:lnTo>
                    <a:pt x="22644" y="6146"/>
                  </a:lnTo>
                  <a:lnTo>
                    <a:pt x="22593" y="5918"/>
                  </a:lnTo>
                  <a:lnTo>
                    <a:pt x="22491" y="5689"/>
                  </a:lnTo>
                  <a:lnTo>
                    <a:pt x="22174" y="4889"/>
                  </a:lnTo>
                  <a:lnTo>
                    <a:pt x="21513" y="4254"/>
                  </a:lnTo>
                  <a:lnTo>
                    <a:pt x="20688" y="3860"/>
                  </a:lnTo>
                  <a:lnTo>
                    <a:pt x="20866" y="4267"/>
                  </a:lnTo>
                  <a:lnTo>
                    <a:pt x="20955" y="4737"/>
                  </a:lnTo>
                  <a:lnTo>
                    <a:pt x="20320" y="4927"/>
                  </a:lnTo>
                  <a:lnTo>
                    <a:pt x="20167" y="5067"/>
                  </a:lnTo>
                  <a:lnTo>
                    <a:pt x="20027" y="5130"/>
                  </a:lnTo>
                  <a:lnTo>
                    <a:pt x="20015" y="4991"/>
                  </a:lnTo>
                  <a:lnTo>
                    <a:pt x="19875" y="5003"/>
                  </a:lnTo>
                  <a:lnTo>
                    <a:pt x="19761" y="5308"/>
                  </a:lnTo>
                  <a:lnTo>
                    <a:pt x="20243" y="5537"/>
                  </a:lnTo>
                  <a:lnTo>
                    <a:pt x="20599" y="5867"/>
                  </a:lnTo>
                  <a:lnTo>
                    <a:pt x="20777" y="6273"/>
                  </a:lnTo>
                  <a:lnTo>
                    <a:pt x="20929" y="6146"/>
                  </a:lnTo>
                  <a:lnTo>
                    <a:pt x="21145" y="6019"/>
                  </a:lnTo>
                  <a:lnTo>
                    <a:pt x="21437" y="5994"/>
                  </a:lnTo>
                  <a:lnTo>
                    <a:pt x="21793" y="5715"/>
                  </a:lnTo>
                  <a:lnTo>
                    <a:pt x="22225" y="5664"/>
                  </a:lnTo>
                  <a:lnTo>
                    <a:pt x="22682" y="6388"/>
                  </a:lnTo>
                  <a:close/>
                </a:path>
                <a:path w="29209" h="15875">
                  <a:moveTo>
                    <a:pt x="25158" y="787"/>
                  </a:moveTo>
                  <a:lnTo>
                    <a:pt x="24739" y="0"/>
                  </a:lnTo>
                  <a:lnTo>
                    <a:pt x="23050" y="762"/>
                  </a:lnTo>
                  <a:lnTo>
                    <a:pt x="22644" y="977"/>
                  </a:lnTo>
                  <a:lnTo>
                    <a:pt x="19659" y="2184"/>
                  </a:lnTo>
                  <a:lnTo>
                    <a:pt x="19011" y="2425"/>
                  </a:lnTo>
                  <a:lnTo>
                    <a:pt x="18592" y="2908"/>
                  </a:lnTo>
                  <a:lnTo>
                    <a:pt x="18884" y="2717"/>
                  </a:lnTo>
                  <a:lnTo>
                    <a:pt x="19329" y="2527"/>
                  </a:lnTo>
                  <a:lnTo>
                    <a:pt x="19367" y="3670"/>
                  </a:lnTo>
                  <a:lnTo>
                    <a:pt x="18897" y="4356"/>
                  </a:lnTo>
                  <a:lnTo>
                    <a:pt x="18453" y="5626"/>
                  </a:lnTo>
                  <a:lnTo>
                    <a:pt x="18338" y="6311"/>
                  </a:lnTo>
                  <a:lnTo>
                    <a:pt x="18529" y="7226"/>
                  </a:lnTo>
                  <a:lnTo>
                    <a:pt x="18821" y="8280"/>
                  </a:lnTo>
                  <a:lnTo>
                    <a:pt x="19024" y="8636"/>
                  </a:lnTo>
                  <a:lnTo>
                    <a:pt x="19545" y="8318"/>
                  </a:lnTo>
                  <a:lnTo>
                    <a:pt x="19088" y="7556"/>
                  </a:lnTo>
                  <a:lnTo>
                    <a:pt x="18923" y="6604"/>
                  </a:lnTo>
                  <a:lnTo>
                    <a:pt x="22834" y="1841"/>
                  </a:lnTo>
                  <a:lnTo>
                    <a:pt x="23596" y="1485"/>
                  </a:lnTo>
                  <a:lnTo>
                    <a:pt x="24790" y="965"/>
                  </a:lnTo>
                  <a:lnTo>
                    <a:pt x="25158" y="787"/>
                  </a:lnTo>
                  <a:close/>
                </a:path>
                <a:path w="29209" h="15875">
                  <a:moveTo>
                    <a:pt x="28867" y="8597"/>
                  </a:moveTo>
                  <a:lnTo>
                    <a:pt x="28600" y="8128"/>
                  </a:lnTo>
                  <a:lnTo>
                    <a:pt x="27520" y="8648"/>
                  </a:lnTo>
                  <a:lnTo>
                    <a:pt x="26390" y="9156"/>
                  </a:lnTo>
                  <a:lnTo>
                    <a:pt x="25273" y="9563"/>
                  </a:lnTo>
                  <a:lnTo>
                    <a:pt x="22860" y="10756"/>
                  </a:lnTo>
                  <a:lnTo>
                    <a:pt x="21780" y="10375"/>
                  </a:lnTo>
                  <a:lnTo>
                    <a:pt x="21412" y="10160"/>
                  </a:lnTo>
                  <a:lnTo>
                    <a:pt x="21259" y="10287"/>
                  </a:lnTo>
                  <a:lnTo>
                    <a:pt x="20637" y="10693"/>
                  </a:lnTo>
                  <a:lnTo>
                    <a:pt x="20370" y="10845"/>
                  </a:lnTo>
                  <a:lnTo>
                    <a:pt x="20154" y="10947"/>
                  </a:lnTo>
                  <a:lnTo>
                    <a:pt x="20002" y="11036"/>
                  </a:lnTo>
                  <a:lnTo>
                    <a:pt x="20637" y="11391"/>
                  </a:lnTo>
                  <a:lnTo>
                    <a:pt x="21336" y="11595"/>
                  </a:lnTo>
                  <a:lnTo>
                    <a:pt x="22059" y="11658"/>
                  </a:lnTo>
                  <a:lnTo>
                    <a:pt x="23241" y="11099"/>
                  </a:lnTo>
                  <a:lnTo>
                    <a:pt x="24688" y="10375"/>
                  </a:lnTo>
                  <a:lnTo>
                    <a:pt x="27139" y="9537"/>
                  </a:lnTo>
                  <a:lnTo>
                    <a:pt x="28867" y="8597"/>
                  </a:lnTo>
                  <a:close/>
                </a:path>
              </a:pathLst>
            </a:custGeom>
            <a:solidFill>
              <a:srgbClr val="E7BC20"/>
            </a:solidFill>
          </p:spPr>
          <p:txBody>
            <a:bodyPr wrap="square" lIns="0" tIns="0" rIns="0" bIns="0" rtlCol="0"/>
            <a:lstStyle/>
            <a:p>
              <a:endParaRPr/>
            </a:p>
          </p:txBody>
        </p:sp>
        <p:sp>
          <p:nvSpPr>
            <p:cNvPr id="51" name="object 27">
              <a:extLst>
                <a:ext uri="{FF2B5EF4-FFF2-40B4-BE49-F238E27FC236}">
                  <a16:creationId xmlns:a16="http://schemas.microsoft.com/office/drawing/2014/main" id="{AC148341-FF12-4328-A821-C4359AE9F9F1}"/>
                </a:ext>
              </a:extLst>
            </p:cNvPr>
            <p:cNvSpPr/>
            <p:nvPr/>
          </p:nvSpPr>
          <p:spPr>
            <a:xfrm>
              <a:off x="6731686" y="9290443"/>
              <a:ext cx="29209" cy="16510"/>
            </a:xfrm>
            <a:custGeom>
              <a:avLst/>
              <a:gdLst/>
              <a:ahLst/>
              <a:cxnLst/>
              <a:rect l="l" t="t" r="r" b="b"/>
              <a:pathLst>
                <a:path w="29209" h="16509">
                  <a:moveTo>
                    <a:pt x="5676" y="14185"/>
                  </a:moveTo>
                  <a:lnTo>
                    <a:pt x="5308" y="14274"/>
                  </a:lnTo>
                  <a:lnTo>
                    <a:pt x="4927" y="14389"/>
                  </a:lnTo>
                  <a:lnTo>
                    <a:pt x="3048" y="14579"/>
                  </a:lnTo>
                  <a:lnTo>
                    <a:pt x="1574" y="14605"/>
                  </a:lnTo>
                  <a:lnTo>
                    <a:pt x="101" y="14643"/>
                  </a:lnTo>
                  <a:lnTo>
                    <a:pt x="101" y="15151"/>
                  </a:lnTo>
                  <a:lnTo>
                    <a:pt x="1422" y="15113"/>
                  </a:lnTo>
                  <a:lnTo>
                    <a:pt x="2730" y="15113"/>
                  </a:lnTo>
                  <a:lnTo>
                    <a:pt x="3733" y="14998"/>
                  </a:lnTo>
                  <a:lnTo>
                    <a:pt x="4686" y="14909"/>
                  </a:lnTo>
                  <a:lnTo>
                    <a:pt x="5321" y="14833"/>
                  </a:lnTo>
                  <a:lnTo>
                    <a:pt x="5422" y="14693"/>
                  </a:lnTo>
                  <a:lnTo>
                    <a:pt x="5638" y="14312"/>
                  </a:lnTo>
                  <a:lnTo>
                    <a:pt x="5676" y="14185"/>
                  </a:lnTo>
                  <a:close/>
                </a:path>
                <a:path w="29209" h="16509">
                  <a:moveTo>
                    <a:pt x="5905" y="5842"/>
                  </a:moveTo>
                  <a:lnTo>
                    <a:pt x="5270" y="5575"/>
                  </a:lnTo>
                  <a:lnTo>
                    <a:pt x="4610" y="5461"/>
                  </a:lnTo>
                  <a:lnTo>
                    <a:pt x="3937" y="5524"/>
                  </a:lnTo>
                  <a:lnTo>
                    <a:pt x="2654" y="5664"/>
                  </a:lnTo>
                  <a:lnTo>
                    <a:pt x="1333" y="5676"/>
                  </a:lnTo>
                  <a:lnTo>
                    <a:pt x="0" y="5715"/>
                  </a:lnTo>
                  <a:lnTo>
                    <a:pt x="12" y="6121"/>
                  </a:lnTo>
                  <a:lnTo>
                    <a:pt x="2032" y="6070"/>
                  </a:lnTo>
                  <a:lnTo>
                    <a:pt x="3886" y="5918"/>
                  </a:lnTo>
                  <a:lnTo>
                    <a:pt x="5143" y="5803"/>
                  </a:lnTo>
                  <a:lnTo>
                    <a:pt x="5905" y="5842"/>
                  </a:lnTo>
                  <a:close/>
                </a:path>
                <a:path w="29209" h="16509">
                  <a:moveTo>
                    <a:pt x="5956" y="8356"/>
                  </a:moveTo>
                  <a:lnTo>
                    <a:pt x="5638" y="8089"/>
                  </a:lnTo>
                  <a:lnTo>
                    <a:pt x="5270" y="7886"/>
                  </a:lnTo>
                  <a:lnTo>
                    <a:pt x="4889" y="7785"/>
                  </a:lnTo>
                  <a:lnTo>
                    <a:pt x="4775" y="7937"/>
                  </a:lnTo>
                  <a:lnTo>
                    <a:pt x="4572" y="8242"/>
                  </a:lnTo>
                  <a:lnTo>
                    <a:pt x="4597" y="8369"/>
                  </a:lnTo>
                  <a:lnTo>
                    <a:pt x="4826" y="8572"/>
                  </a:lnTo>
                  <a:lnTo>
                    <a:pt x="5740" y="8991"/>
                  </a:lnTo>
                  <a:lnTo>
                    <a:pt x="5956" y="8356"/>
                  </a:lnTo>
                  <a:close/>
                </a:path>
                <a:path w="29209" h="16509">
                  <a:moveTo>
                    <a:pt x="6997" y="15468"/>
                  </a:moveTo>
                  <a:lnTo>
                    <a:pt x="3530" y="15722"/>
                  </a:lnTo>
                  <a:lnTo>
                    <a:pt x="2374" y="15824"/>
                  </a:lnTo>
                  <a:lnTo>
                    <a:pt x="1244" y="15798"/>
                  </a:lnTo>
                  <a:lnTo>
                    <a:pt x="101" y="15836"/>
                  </a:lnTo>
                  <a:lnTo>
                    <a:pt x="114" y="16446"/>
                  </a:lnTo>
                  <a:lnTo>
                    <a:pt x="3111" y="16370"/>
                  </a:lnTo>
                  <a:lnTo>
                    <a:pt x="5499" y="16141"/>
                  </a:lnTo>
                  <a:lnTo>
                    <a:pt x="6299" y="15875"/>
                  </a:lnTo>
                  <a:lnTo>
                    <a:pt x="6997" y="15468"/>
                  </a:lnTo>
                  <a:close/>
                </a:path>
                <a:path w="29209" h="16509">
                  <a:moveTo>
                    <a:pt x="9372" y="10972"/>
                  </a:moveTo>
                  <a:lnTo>
                    <a:pt x="5994" y="6007"/>
                  </a:lnTo>
                  <a:lnTo>
                    <a:pt x="5664" y="6083"/>
                  </a:lnTo>
                  <a:lnTo>
                    <a:pt x="5892" y="6591"/>
                  </a:lnTo>
                  <a:lnTo>
                    <a:pt x="6096" y="7073"/>
                  </a:lnTo>
                  <a:lnTo>
                    <a:pt x="8496" y="10972"/>
                  </a:lnTo>
                  <a:lnTo>
                    <a:pt x="8483" y="11379"/>
                  </a:lnTo>
                  <a:lnTo>
                    <a:pt x="8928" y="11341"/>
                  </a:lnTo>
                  <a:lnTo>
                    <a:pt x="9372" y="11277"/>
                  </a:lnTo>
                  <a:lnTo>
                    <a:pt x="9372" y="10972"/>
                  </a:lnTo>
                  <a:close/>
                </a:path>
                <a:path w="29209" h="16509">
                  <a:moveTo>
                    <a:pt x="17805" y="3771"/>
                  </a:moveTo>
                  <a:lnTo>
                    <a:pt x="17513" y="3810"/>
                  </a:lnTo>
                  <a:lnTo>
                    <a:pt x="16967" y="3975"/>
                  </a:lnTo>
                  <a:lnTo>
                    <a:pt x="13703" y="4864"/>
                  </a:lnTo>
                  <a:lnTo>
                    <a:pt x="9626" y="5740"/>
                  </a:lnTo>
                  <a:lnTo>
                    <a:pt x="8890" y="5816"/>
                  </a:lnTo>
                  <a:lnTo>
                    <a:pt x="7861" y="5981"/>
                  </a:lnTo>
                  <a:lnTo>
                    <a:pt x="7302" y="6159"/>
                  </a:lnTo>
                  <a:lnTo>
                    <a:pt x="7810" y="6553"/>
                  </a:lnTo>
                  <a:lnTo>
                    <a:pt x="8039" y="6794"/>
                  </a:lnTo>
                  <a:lnTo>
                    <a:pt x="8813" y="6667"/>
                  </a:lnTo>
                  <a:lnTo>
                    <a:pt x="9601" y="6565"/>
                  </a:lnTo>
                  <a:lnTo>
                    <a:pt x="10388" y="6426"/>
                  </a:lnTo>
                  <a:lnTo>
                    <a:pt x="13944" y="5651"/>
                  </a:lnTo>
                  <a:lnTo>
                    <a:pt x="17411" y="4686"/>
                  </a:lnTo>
                  <a:lnTo>
                    <a:pt x="17589" y="4216"/>
                  </a:lnTo>
                  <a:lnTo>
                    <a:pt x="17805" y="3771"/>
                  </a:lnTo>
                  <a:close/>
                </a:path>
                <a:path w="29209" h="16509">
                  <a:moveTo>
                    <a:pt x="19380" y="4013"/>
                  </a:moveTo>
                  <a:lnTo>
                    <a:pt x="19342" y="2870"/>
                  </a:lnTo>
                  <a:lnTo>
                    <a:pt x="18897" y="3060"/>
                  </a:lnTo>
                  <a:lnTo>
                    <a:pt x="18605" y="3251"/>
                  </a:lnTo>
                  <a:lnTo>
                    <a:pt x="18072" y="4114"/>
                  </a:lnTo>
                  <a:lnTo>
                    <a:pt x="17780" y="4953"/>
                  </a:lnTo>
                  <a:lnTo>
                    <a:pt x="17564" y="6642"/>
                  </a:lnTo>
                  <a:lnTo>
                    <a:pt x="17602" y="7493"/>
                  </a:lnTo>
                  <a:lnTo>
                    <a:pt x="17856" y="8356"/>
                  </a:lnTo>
                  <a:lnTo>
                    <a:pt x="17945" y="8610"/>
                  </a:lnTo>
                  <a:lnTo>
                    <a:pt x="18237" y="9258"/>
                  </a:lnTo>
                  <a:lnTo>
                    <a:pt x="18694" y="9144"/>
                  </a:lnTo>
                  <a:lnTo>
                    <a:pt x="18923" y="9042"/>
                  </a:lnTo>
                  <a:lnTo>
                    <a:pt x="18834" y="8623"/>
                  </a:lnTo>
                  <a:lnTo>
                    <a:pt x="18529" y="7569"/>
                  </a:lnTo>
                  <a:lnTo>
                    <a:pt x="18351" y="6667"/>
                  </a:lnTo>
                  <a:lnTo>
                    <a:pt x="18465" y="5969"/>
                  </a:lnTo>
                  <a:lnTo>
                    <a:pt x="18732" y="5181"/>
                  </a:lnTo>
                  <a:lnTo>
                    <a:pt x="18910" y="4711"/>
                  </a:lnTo>
                  <a:lnTo>
                    <a:pt x="19380" y="4013"/>
                  </a:lnTo>
                  <a:close/>
                </a:path>
                <a:path w="29209" h="16509">
                  <a:moveTo>
                    <a:pt x="20815" y="4775"/>
                  </a:moveTo>
                  <a:lnTo>
                    <a:pt x="20726" y="4330"/>
                  </a:lnTo>
                  <a:lnTo>
                    <a:pt x="20472" y="4432"/>
                  </a:lnTo>
                  <a:lnTo>
                    <a:pt x="20281" y="4673"/>
                  </a:lnTo>
                  <a:lnTo>
                    <a:pt x="20027" y="5054"/>
                  </a:lnTo>
                  <a:lnTo>
                    <a:pt x="20015" y="5346"/>
                  </a:lnTo>
                  <a:lnTo>
                    <a:pt x="20027" y="5473"/>
                  </a:lnTo>
                  <a:lnTo>
                    <a:pt x="20180" y="5410"/>
                  </a:lnTo>
                  <a:lnTo>
                    <a:pt x="20561" y="5092"/>
                  </a:lnTo>
                  <a:lnTo>
                    <a:pt x="20815" y="4775"/>
                  </a:lnTo>
                  <a:close/>
                </a:path>
                <a:path w="29209" h="16509">
                  <a:moveTo>
                    <a:pt x="22225" y="6832"/>
                  </a:moveTo>
                  <a:lnTo>
                    <a:pt x="21780" y="6337"/>
                  </a:lnTo>
                  <a:lnTo>
                    <a:pt x="21158" y="6362"/>
                  </a:lnTo>
                  <a:lnTo>
                    <a:pt x="20942" y="6489"/>
                  </a:lnTo>
                  <a:lnTo>
                    <a:pt x="20789" y="6616"/>
                  </a:lnTo>
                  <a:lnTo>
                    <a:pt x="21031" y="7264"/>
                  </a:lnTo>
                  <a:lnTo>
                    <a:pt x="20840" y="7950"/>
                  </a:lnTo>
                  <a:lnTo>
                    <a:pt x="19862" y="8966"/>
                  </a:lnTo>
                  <a:lnTo>
                    <a:pt x="19507" y="9207"/>
                  </a:lnTo>
                  <a:lnTo>
                    <a:pt x="18834" y="9525"/>
                  </a:lnTo>
                  <a:lnTo>
                    <a:pt x="16510" y="10147"/>
                  </a:lnTo>
                  <a:lnTo>
                    <a:pt x="15201" y="10566"/>
                  </a:lnTo>
                  <a:lnTo>
                    <a:pt x="12522" y="11099"/>
                  </a:lnTo>
                  <a:lnTo>
                    <a:pt x="11201" y="11442"/>
                  </a:lnTo>
                  <a:lnTo>
                    <a:pt x="8636" y="11772"/>
                  </a:lnTo>
                  <a:lnTo>
                    <a:pt x="8166" y="11811"/>
                  </a:lnTo>
                  <a:lnTo>
                    <a:pt x="7683" y="11772"/>
                  </a:lnTo>
                  <a:lnTo>
                    <a:pt x="7112" y="11595"/>
                  </a:lnTo>
                  <a:lnTo>
                    <a:pt x="6527" y="11341"/>
                  </a:lnTo>
                  <a:lnTo>
                    <a:pt x="6096" y="10909"/>
                  </a:lnTo>
                  <a:lnTo>
                    <a:pt x="5930" y="10426"/>
                  </a:lnTo>
                  <a:lnTo>
                    <a:pt x="4965" y="10274"/>
                  </a:lnTo>
                  <a:lnTo>
                    <a:pt x="4597" y="11277"/>
                  </a:lnTo>
                  <a:lnTo>
                    <a:pt x="4940" y="12280"/>
                  </a:lnTo>
                  <a:lnTo>
                    <a:pt x="6121" y="12636"/>
                  </a:lnTo>
                  <a:lnTo>
                    <a:pt x="7213" y="12687"/>
                  </a:lnTo>
                  <a:lnTo>
                    <a:pt x="8305" y="12687"/>
                  </a:lnTo>
                  <a:lnTo>
                    <a:pt x="9309" y="12446"/>
                  </a:lnTo>
                  <a:lnTo>
                    <a:pt x="12852" y="11938"/>
                  </a:lnTo>
                  <a:lnTo>
                    <a:pt x="16281" y="11061"/>
                  </a:lnTo>
                  <a:lnTo>
                    <a:pt x="19710" y="10007"/>
                  </a:lnTo>
                  <a:lnTo>
                    <a:pt x="21678" y="9182"/>
                  </a:lnTo>
                  <a:lnTo>
                    <a:pt x="22199" y="8293"/>
                  </a:lnTo>
                  <a:lnTo>
                    <a:pt x="22225" y="6832"/>
                  </a:lnTo>
                  <a:close/>
                </a:path>
                <a:path w="29209" h="16509">
                  <a:moveTo>
                    <a:pt x="24790" y="330"/>
                  </a:moveTo>
                  <a:lnTo>
                    <a:pt x="24612" y="0"/>
                  </a:lnTo>
                  <a:lnTo>
                    <a:pt x="22377" y="1003"/>
                  </a:lnTo>
                  <a:lnTo>
                    <a:pt x="20523" y="1765"/>
                  </a:lnTo>
                  <a:lnTo>
                    <a:pt x="19977" y="2006"/>
                  </a:lnTo>
                  <a:lnTo>
                    <a:pt x="19469" y="2336"/>
                  </a:lnTo>
                  <a:lnTo>
                    <a:pt x="19024" y="2768"/>
                  </a:lnTo>
                  <a:lnTo>
                    <a:pt x="19672" y="2527"/>
                  </a:lnTo>
                  <a:lnTo>
                    <a:pt x="22072" y="1549"/>
                  </a:lnTo>
                  <a:lnTo>
                    <a:pt x="22263" y="1460"/>
                  </a:lnTo>
                  <a:lnTo>
                    <a:pt x="22479" y="1384"/>
                  </a:lnTo>
                  <a:lnTo>
                    <a:pt x="22656" y="1308"/>
                  </a:lnTo>
                  <a:lnTo>
                    <a:pt x="23482" y="889"/>
                  </a:lnTo>
                  <a:lnTo>
                    <a:pt x="24371" y="546"/>
                  </a:lnTo>
                  <a:lnTo>
                    <a:pt x="24790" y="330"/>
                  </a:lnTo>
                  <a:close/>
                </a:path>
                <a:path w="29209" h="16509">
                  <a:moveTo>
                    <a:pt x="28575" y="8394"/>
                  </a:moveTo>
                  <a:lnTo>
                    <a:pt x="28308" y="7962"/>
                  </a:lnTo>
                  <a:lnTo>
                    <a:pt x="26847" y="8712"/>
                  </a:lnTo>
                  <a:lnTo>
                    <a:pt x="26111" y="9055"/>
                  </a:lnTo>
                  <a:lnTo>
                    <a:pt x="23850" y="10007"/>
                  </a:lnTo>
                  <a:lnTo>
                    <a:pt x="23215" y="10287"/>
                  </a:lnTo>
                  <a:lnTo>
                    <a:pt x="22517" y="10325"/>
                  </a:lnTo>
                  <a:lnTo>
                    <a:pt x="21844" y="10134"/>
                  </a:lnTo>
                  <a:lnTo>
                    <a:pt x="21615" y="10350"/>
                  </a:lnTo>
                  <a:lnTo>
                    <a:pt x="22745" y="10858"/>
                  </a:lnTo>
                  <a:lnTo>
                    <a:pt x="23837" y="10477"/>
                  </a:lnTo>
                  <a:lnTo>
                    <a:pt x="26200" y="9486"/>
                  </a:lnTo>
                  <a:lnTo>
                    <a:pt x="27800" y="8788"/>
                  </a:lnTo>
                  <a:lnTo>
                    <a:pt x="28575" y="8394"/>
                  </a:lnTo>
                  <a:close/>
                </a:path>
                <a:path w="29209" h="16509">
                  <a:moveTo>
                    <a:pt x="29146" y="9537"/>
                  </a:moveTo>
                  <a:lnTo>
                    <a:pt x="28892" y="8991"/>
                  </a:lnTo>
                  <a:lnTo>
                    <a:pt x="26581" y="10223"/>
                  </a:lnTo>
                  <a:lnTo>
                    <a:pt x="24460" y="10909"/>
                  </a:lnTo>
                  <a:lnTo>
                    <a:pt x="23253" y="11455"/>
                  </a:lnTo>
                  <a:lnTo>
                    <a:pt x="22453" y="11760"/>
                  </a:lnTo>
                  <a:lnTo>
                    <a:pt x="21983" y="11925"/>
                  </a:lnTo>
                  <a:lnTo>
                    <a:pt x="22885" y="12090"/>
                  </a:lnTo>
                  <a:lnTo>
                    <a:pt x="23723" y="12001"/>
                  </a:lnTo>
                  <a:lnTo>
                    <a:pt x="24523" y="11645"/>
                  </a:lnTo>
                  <a:lnTo>
                    <a:pt x="26847" y="10680"/>
                  </a:lnTo>
                  <a:lnTo>
                    <a:pt x="27622" y="10312"/>
                  </a:lnTo>
                  <a:lnTo>
                    <a:pt x="29146" y="9537"/>
                  </a:lnTo>
                  <a:close/>
                </a:path>
              </a:pathLst>
            </a:custGeom>
            <a:solidFill>
              <a:srgbClr val="F9E27A"/>
            </a:solidFill>
          </p:spPr>
          <p:txBody>
            <a:bodyPr wrap="square" lIns="0" tIns="0" rIns="0" bIns="0" rtlCol="0"/>
            <a:lstStyle/>
            <a:p>
              <a:endParaRPr/>
            </a:p>
          </p:txBody>
        </p:sp>
        <p:sp>
          <p:nvSpPr>
            <p:cNvPr id="52" name="object 28">
              <a:extLst>
                <a:ext uri="{FF2B5EF4-FFF2-40B4-BE49-F238E27FC236}">
                  <a16:creationId xmlns:a16="http://schemas.microsoft.com/office/drawing/2014/main" id="{56F68EFD-2B57-4ED2-91C3-4EBB56ABF8D2}"/>
                </a:ext>
              </a:extLst>
            </p:cNvPr>
            <p:cNvSpPr/>
            <p:nvPr/>
          </p:nvSpPr>
          <p:spPr>
            <a:xfrm>
              <a:off x="6731686" y="9290075"/>
              <a:ext cx="29845" cy="17780"/>
            </a:xfrm>
            <a:custGeom>
              <a:avLst/>
              <a:gdLst/>
              <a:ahLst/>
              <a:cxnLst/>
              <a:rect l="l" t="t" r="r" b="b"/>
              <a:pathLst>
                <a:path w="29845" h="17779">
                  <a:moveTo>
                    <a:pt x="25590" y="2298"/>
                  </a:moveTo>
                  <a:lnTo>
                    <a:pt x="25400" y="1943"/>
                  </a:lnTo>
                  <a:lnTo>
                    <a:pt x="23126" y="2984"/>
                  </a:lnTo>
                  <a:lnTo>
                    <a:pt x="20993" y="3873"/>
                  </a:lnTo>
                  <a:lnTo>
                    <a:pt x="20815" y="3975"/>
                  </a:lnTo>
                  <a:lnTo>
                    <a:pt x="20637" y="4102"/>
                  </a:lnTo>
                  <a:lnTo>
                    <a:pt x="20396" y="4292"/>
                  </a:lnTo>
                  <a:lnTo>
                    <a:pt x="20116" y="4559"/>
                  </a:lnTo>
                  <a:lnTo>
                    <a:pt x="19735" y="4978"/>
                  </a:lnTo>
                  <a:lnTo>
                    <a:pt x="19456" y="5524"/>
                  </a:lnTo>
                  <a:lnTo>
                    <a:pt x="19329" y="6146"/>
                  </a:lnTo>
                  <a:lnTo>
                    <a:pt x="19291" y="6324"/>
                  </a:lnTo>
                  <a:lnTo>
                    <a:pt x="19202" y="6946"/>
                  </a:lnTo>
                  <a:lnTo>
                    <a:pt x="19240" y="7581"/>
                  </a:lnTo>
                  <a:lnTo>
                    <a:pt x="19519" y="8432"/>
                  </a:lnTo>
                  <a:lnTo>
                    <a:pt x="19735" y="8877"/>
                  </a:lnTo>
                  <a:lnTo>
                    <a:pt x="19354" y="9169"/>
                  </a:lnTo>
                  <a:lnTo>
                    <a:pt x="18910" y="9410"/>
                  </a:lnTo>
                  <a:lnTo>
                    <a:pt x="18681" y="9512"/>
                  </a:lnTo>
                  <a:lnTo>
                    <a:pt x="17437" y="7454"/>
                  </a:lnTo>
                  <a:lnTo>
                    <a:pt x="17513" y="6337"/>
                  </a:lnTo>
                  <a:lnTo>
                    <a:pt x="22377" y="1371"/>
                  </a:lnTo>
                  <a:lnTo>
                    <a:pt x="24561" y="368"/>
                  </a:lnTo>
                  <a:lnTo>
                    <a:pt x="24371" y="0"/>
                  </a:lnTo>
                  <a:lnTo>
                    <a:pt x="22199" y="1003"/>
                  </a:lnTo>
                  <a:lnTo>
                    <a:pt x="20370" y="1765"/>
                  </a:lnTo>
                  <a:lnTo>
                    <a:pt x="19469" y="2171"/>
                  </a:lnTo>
                  <a:lnTo>
                    <a:pt x="18630" y="2768"/>
                  </a:lnTo>
                  <a:lnTo>
                    <a:pt x="18059" y="3695"/>
                  </a:lnTo>
                  <a:lnTo>
                    <a:pt x="17830" y="4076"/>
                  </a:lnTo>
                  <a:lnTo>
                    <a:pt x="17907" y="3924"/>
                  </a:lnTo>
                  <a:lnTo>
                    <a:pt x="18059" y="3695"/>
                  </a:lnTo>
                  <a:lnTo>
                    <a:pt x="17792" y="3721"/>
                  </a:lnTo>
                  <a:lnTo>
                    <a:pt x="17792" y="4152"/>
                  </a:lnTo>
                  <a:lnTo>
                    <a:pt x="17424" y="5029"/>
                  </a:lnTo>
                  <a:lnTo>
                    <a:pt x="17246" y="5613"/>
                  </a:lnTo>
                  <a:lnTo>
                    <a:pt x="17132" y="6146"/>
                  </a:lnTo>
                  <a:lnTo>
                    <a:pt x="15748" y="6489"/>
                  </a:lnTo>
                  <a:lnTo>
                    <a:pt x="14401" y="6946"/>
                  </a:lnTo>
                  <a:lnTo>
                    <a:pt x="12966" y="7213"/>
                  </a:lnTo>
                  <a:lnTo>
                    <a:pt x="10160" y="7848"/>
                  </a:lnTo>
                  <a:lnTo>
                    <a:pt x="8750" y="8026"/>
                  </a:lnTo>
                  <a:lnTo>
                    <a:pt x="8216" y="7327"/>
                  </a:lnTo>
                  <a:lnTo>
                    <a:pt x="7810" y="6921"/>
                  </a:lnTo>
                  <a:lnTo>
                    <a:pt x="7569" y="6705"/>
                  </a:lnTo>
                  <a:lnTo>
                    <a:pt x="7315" y="6527"/>
                  </a:lnTo>
                  <a:lnTo>
                    <a:pt x="7581" y="6426"/>
                  </a:lnTo>
                  <a:lnTo>
                    <a:pt x="7874" y="6350"/>
                  </a:lnTo>
                  <a:lnTo>
                    <a:pt x="8890" y="6184"/>
                  </a:lnTo>
                  <a:lnTo>
                    <a:pt x="9626" y="6108"/>
                  </a:lnTo>
                  <a:lnTo>
                    <a:pt x="13716" y="5232"/>
                  </a:lnTo>
                  <a:lnTo>
                    <a:pt x="17526" y="4178"/>
                  </a:lnTo>
                  <a:lnTo>
                    <a:pt x="17792" y="4152"/>
                  </a:lnTo>
                  <a:lnTo>
                    <a:pt x="17792" y="3721"/>
                  </a:lnTo>
                  <a:lnTo>
                    <a:pt x="17653" y="3733"/>
                  </a:lnTo>
                  <a:lnTo>
                    <a:pt x="17246" y="3822"/>
                  </a:lnTo>
                  <a:lnTo>
                    <a:pt x="16852" y="3949"/>
                  </a:lnTo>
                  <a:lnTo>
                    <a:pt x="13614" y="4838"/>
                  </a:lnTo>
                  <a:lnTo>
                    <a:pt x="10287" y="5562"/>
                  </a:lnTo>
                  <a:lnTo>
                    <a:pt x="9550" y="5702"/>
                  </a:lnTo>
                  <a:lnTo>
                    <a:pt x="8826" y="5778"/>
                  </a:lnTo>
                  <a:lnTo>
                    <a:pt x="7683" y="5969"/>
                  </a:lnTo>
                  <a:lnTo>
                    <a:pt x="7277" y="6083"/>
                  </a:lnTo>
                  <a:lnTo>
                    <a:pt x="6896" y="6248"/>
                  </a:lnTo>
                  <a:lnTo>
                    <a:pt x="5981" y="5715"/>
                  </a:lnTo>
                  <a:lnTo>
                    <a:pt x="4940" y="5359"/>
                  </a:lnTo>
                  <a:lnTo>
                    <a:pt x="2641" y="5600"/>
                  </a:lnTo>
                  <a:lnTo>
                    <a:pt x="0" y="5664"/>
                  </a:lnTo>
                  <a:lnTo>
                    <a:pt x="12" y="6070"/>
                  </a:lnTo>
                  <a:lnTo>
                    <a:pt x="2667" y="6019"/>
                  </a:lnTo>
                  <a:lnTo>
                    <a:pt x="3949" y="5880"/>
                  </a:lnTo>
                  <a:lnTo>
                    <a:pt x="4610" y="5829"/>
                  </a:lnTo>
                  <a:lnTo>
                    <a:pt x="9423" y="11620"/>
                  </a:lnTo>
                  <a:lnTo>
                    <a:pt x="8940" y="11709"/>
                  </a:lnTo>
                  <a:lnTo>
                    <a:pt x="8813" y="11722"/>
                  </a:lnTo>
                  <a:lnTo>
                    <a:pt x="8648" y="11734"/>
                  </a:lnTo>
                  <a:lnTo>
                    <a:pt x="8483" y="11747"/>
                  </a:lnTo>
                  <a:lnTo>
                    <a:pt x="8128" y="11747"/>
                  </a:lnTo>
                  <a:lnTo>
                    <a:pt x="7962" y="11722"/>
                  </a:lnTo>
                  <a:lnTo>
                    <a:pt x="7823" y="11709"/>
                  </a:lnTo>
                  <a:lnTo>
                    <a:pt x="7696" y="11684"/>
                  </a:lnTo>
                  <a:lnTo>
                    <a:pt x="7569" y="11658"/>
                  </a:lnTo>
                  <a:lnTo>
                    <a:pt x="7581" y="11150"/>
                  </a:lnTo>
                  <a:lnTo>
                    <a:pt x="7467" y="10198"/>
                  </a:lnTo>
                  <a:lnTo>
                    <a:pt x="7188" y="9537"/>
                  </a:lnTo>
                  <a:lnTo>
                    <a:pt x="7150" y="11137"/>
                  </a:lnTo>
                  <a:lnTo>
                    <a:pt x="7150" y="11493"/>
                  </a:lnTo>
                  <a:lnTo>
                    <a:pt x="6654" y="11290"/>
                  </a:lnTo>
                  <a:lnTo>
                    <a:pt x="6311" y="10883"/>
                  </a:lnTo>
                  <a:lnTo>
                    <a:pt x="6248" y="10121"/>
                  </a:lnTo>
                  <a:lnTo>
                    <a:pt x="6362" y="9804"/>
                  </a:lnTo>
                  <a:lnTo>
                    <a:pt x="6616" y="9512"/>
                  </a:lnTo>
                  <a:lnTo>
                    <a:pt x="6883" y="9931"/>
                  </a:lnTo>
                  <a:lnTo>
                    <a:pt x="7073" y="10426"/>
                  </a:lnTo>
                  <a:lnTo>
                    <a:pt x="7150" y="11137"/>
                  </a:lnTo>
                  <a:lnTo>
                    <a:pt x="7150" y="9499"/>
                  </a:lnTo>
                  <a:lnTo>
                    <a:pt x="6273" y="8356"/>
                  </a:lnTo>
                  <a:lnTo>
                    <a:pt x="5575" y="7861"/>
                  </a:lnTo>
                  <a:lnTo>
                    <a:pt x="4572" y="7658"/>
                  </a:lnTo>
                  <a:lnTo>
                    <a:pt x="4318" y="7645"/>
                  </a:lnTo>
                  <a:lnTo>
                    <a:pt x="2743" y="7810"/>
                  </a:lnTo>
                  <a:lnTo>
                    <a:pt x="1384" y="7823"/>
                  </a:lnTo>
                  <a:lnTo>
                    <a:pt x="25" y="7861"/>
                  </a:lnTo>
                  <a:lnTo>
                    <a:pt x="38" y="8267"/>
                  </a:lnTo>
                  <a:lnTo>
                    <a:pt x="2755" y="8216"/>
                  </a:lnTo>
                  <a:lnTo>
                    <a:pt x="4203" y="8064"/>
                  </a:lnTo>
                  <a:lnTo>
                    <a:pt x="4432" y="8089"/>
                  </a:lnTo>
                  <a:lnTo>
                    <a:pt x="3873" y="8851"/>
                  </a:lnTo>
                  <a:lnTo>
                    <a:pt x="3746" y="9232"/>
                  </a:lnTo>
                  <a:lnTo>
                    <a:pt x="3657" y="11023"/>
                  </a:lnTo>
                  <a:lnTo>
                    <a:pt x="3733" y="12065"/>
                  </a:lnTo>
                  <a:lnTo>
                    <a:pt x="4584" y="13182"/>
                  </a:lnTo>
                  <a:lnTo>
                    <a:pt x="5930" y="13843"/>
                  </a:lnTo>
                  <a:lnTo>
                    <a:pt x="5524" y="14147"/>
                  </a:lnTo>
                  <a:lnTo>
                    <a:pt x="5029" y="14338"/>
                  </a:lnTo>
                  <a:lnTo>
                    <a:pt x="3022" y="14541"/>
                  </a:lnTo>
                  <a:lnTo>
                    <a:pt x="88" y="14605"/>
                  </a:lnTo>
                  <a:lnTo>
                    <a:pt x="101" y="15024"/>
                  </a:lnTo>
                  <a:lnTo>
                    <a:pt x="3048" y="14947"/>
                  </a:lnTo>
                  <a:lnTo>
                    <a:pt x="4533" y="14795"/>
                  </a:lnTo>
                  <a:lnTo>
                    <a:pt x="4927" y="14770"/>
                  </a:lnTo>
                  <a:lnTo>
                    <a:pt x="5308" y="14655"/>
                  </a:lnTo>
                  <a:lnTo>
                    <a:pt x="5918" y="14363"/>
                  </a:lnTo>
                  <a:lnTo>
                    <a:pt x="6159" y="14224"/>
                  </a:lnTo>
                  <a:lnTo>
                    <a:pt x="6375" y="14046"/>
                  </a:lnTo>
                  <a:lnTo>
                    <a:pt x="7035" y="14274"/>
                  </a:lnTo>
                  <a:lnTo>
                    <a:pt x="7404" y="14325"/>
                  </a:lnTo>
                  <a:lnTo>
                    <a:pt x="8242" y="14363"/>
                  </a:lnTo>
                  <a:lnTo>
                    <a:pt x="8534" y="14363"/>
                  </a:lnTo>
                  <a:lnTo>
                    <a:pt x="8128" y="14947"/>
                  </a:lnTo>
                  <a:lnTo>
                    <a:pt x="114" y="16814"/>
                  </a:lnTo>
                  <a:lnTo>
                    <a:pt x="114" y="17221"/>
                  </a:lnTo>
                  <a:lnTo>
                    <a:pt x="9067" y="14312"/>
                  </a:lnTo>
                  <a:lnTo>
                    <a:pt x="10147" y="14147"/>
                  </a:lnTo>
                  <a:lnTo>
                    <a:pt x="11010" y="14046"/>
                  </a:lnTo>
                  <a:lnTo>
                    <a:pt x="11785" y="13881"/>
                  </a:lnTo>
                  <a:lnTo>
                    <a:pt x="15595" y="13055"/>
                  </a:lnTo>
                  <a:lnTo>
                    <a:pt x="19519" y="11950"/>
                  </a:lnTo>
                  <a:lnTo>
                    <a:pt x="19100" y="11671"/>
                  </a:lnTo>
                  <a:lnTo>
                    <a:pt x="15506" y="12661"/>
                  </a:lnTo>
                  <a:lnTo>
                    <a:pt x="10947" y="13639"/>
                  </a:lnTo>
                  <a:lnTo>
                    <a:pt x="10083" y="13741"/>
                  </a:lnTo>
                  <a:lnTo>
                    <a:pt x="8826" y="13931"/>
                  </a:lnTo>
                  <a:lnTo>
                    <a:pt x="8140" y="13957"/>
                  </a:lnTo>
                  <a:lnTo>
                    <a:pt x="7226" y="13919"/>
                  </a:lnTo>
                  <a:lnTo>
                    <a:pt x="7759" y="13970"/>
                  </a:lnTo>
                  <a:lnTo>
                    <a:pt x="7175" y="13919"/>
                  </a:lnTo>
                  <a:lnTo>
                    <a:pt x="6324" y="13576"/>
                  </a:lnTo>
                  <a:lnTo>
                    <a:pt x="7048" y="13906"/>
                  </a:lnTo>
                  <a:lnTo>
                    <a:pt x="6273" y="13563"/>
                  </a:lnTo>
                  <a:lnTo>
                    <a:pt x="5943" y="13436"/>
                  </a:lnTo>
                  <a:lnTo>
                    <a:pt x="4051" y="9753"/>
                  </a:lnTo>
                  <a:lnTo>
                    <a:pt x="4191" y="9232"/>
                  </a:lnTo>
                  <a:lnTo>
                    <a:pt x="4762" y="8305"/>
                  </a:lnTo>
                  <a:lnTo>
                    <a:pt x="4889" y="8166"/>
                  </a:lnTo>
                  <a:lnTo>
                    <a:pt x="4533" y="8089"/>
                  </a:lnTo>
                  <a:lnTo>
                    <a:pt x="4749" y="8115"/>
                  </a:lnTo>
                  <a:lnTo>
                    <a:pt x="4889" y="8166"/>
                  </a:lnTo>
                  <a:lnTo>
                    <a:pt x="5270" y="8255"/>
                  </a:lnTo>
                  <a:lnTo>
                    <a:pt x="5638" y="8445"/>
                  </a:lnTo>
                  <a:lnTo>
                    <a:pt x="6235" y="8991"/>
                  </a:lnTo>
                  <a:lnTo>
                    <a:pt x="6350" y="9169"/>
                  </a:lnTo>
                  <a:lnTo>
                    <a:pt x="6172" y="9385"/>
                  </a:lnTo>
                  <a:lnTo>
                    <a:pt x="6096" y="9512"/>
                  </a:lnTo>
                  <a:lnTo>
                    <a:pt x="5905" y="9817"/>
                  </a:lnTo>
                  <a:lnTo>
                    <a:pt x="5829" y="10147"/>
                  </a:lnTo>
                  <a:lnTo>
                    <a:pt x="5854" y="10477"/>
                  </a:lnTo>
                  <a:lnTo>
                    <a:pt x="5892" y="10655"/>
                  </a:lnTo>
                  <a:lnTo>
                    <a:pt x="5930" y="10795"/>
                  </a:lnTo>
                  <a:lnTo>
                    <a:pt x="6096" y="11277"/>
                  </a:lnTo>
                  <a:lnTo>
                    <a:pt x="6527" y="11709"/>
                  </a:lnTo>
                  <a:lnTo>
                    <a:pt x="7112" y="11938"/>
                  </a:lnTo>
                  <a:lnTo>
                    <a:pt x="7683" y="12128"/>
                  </a:lnTo>
                  <a:lnTo>
                    <a:pt x="8153" y="12179"/>
                  </a:lnTo>
                  <a:lnTo>
                    <a:pt x="8966" y="12115"/>
                  </a:lnTo>
                  <a:lnTo>
                    <a:pt x="9829" y="11976"/>
                  </a:lnTo>
                  <a:lnTo>
                    <a:pt x="9842" y="11226"/>
                  </a:lnTo>
                  <a:lnTo>
                    <a:pt x="9829" y="10896"/>
                  </a:lnTo>
                  <a:lnTo>
                    <a:pt x="9652" y="9791"/>
                  </a:lnTo>
                  <a:lnTo>
                    <a:pt x="9372" y="9067"/>
                  </a:lnTo>
                  <a:lnTo>
                    <a:pt x="8902" y="8280"/>
                  </a:lnTo>
                  <a:lnTo>
                    <a:pt x="10350" y="8229"/>
                  </a:lnTo>
                  <a:lnTo>
                    <a:pt x="11696" y="7899"/>
                  </a:lnTo>
                  <a:lnTo>
                    <a:pt x="14439" y="7353"/>
                  </a:lnTo>
                  <a:lnTo>
                    <a:pt x="15748" y="6921"/>
                  </a:lnTo>
                  <a:lnTo>
                    <a:pt x="17081" y="6578"/>
                  </a:lnTo>
                  <a:lnTo>
                    <a:pt x="17018" y="7340"/>
                  </a:lnTo>
                  <a:lnTo>
                    <a:pt x="17068" y="8102"/>
                  </a:lnTo>
                  <a:lnTo>
                    <a:pt x="17373" y="9182"/>
                  </a:lnTo>
                  <a:lnTo>
                    <a:pt x="17500" y="9486"/>
                  </a:lnTo>
                  <a:lnTo>
                    <a:pt x="17640" y="9804"/>
                  </a:lnTo>
                  <a:lnTo>
                    <a:pt x="16357" y="10147"/>
                  </a:lnTo>
                  <a:lnTo>
                    <a:pt x="15074" y="10541"/>
                  </a:lnTo>
                  <a:lnTo>
                    <a:pt x="12458" y="11061"/>
                  </a:lnTo>
                  <a:lnTo>
                    <a:pt x="11176" y="11404"/>
                  </a:lnTo>
                  <a:lnTo>
                    <a:pt x="9842" y="11569"/>
                  </a:lnTo>
                  <a:lnTo>
                    <a:pt x="9829" y="11976"/>
                  </a:lnTo>
                  <a:lnTo>
                    <a:pt x="11201" y="11823"/>
                  </a:lnTo>
                  <a:lnTo>
                    <a:pt x="12509" y="11468"/>
                  </a:lnTo>
                  <a:lnTo>
                    <a:pt x="15201" y="10934"/>
                  </a:lnTo>
                  <a:lnTo>
                    <a:pt x="16510" y="10515"/>
                  </a:lnTo>
                  <a:lnTo>
                    <a:pt x="17830" y="10172"/>
                  </a:lnTo>
                  <a:lnTo>
                    <a:pt x="17754" y="10020"/>
                  </a:lnTo>
                  <a:lnTo>
                    <a:pt x="20281" y="8928"/>
                  </a:lnTo>
                  <a:lnTo>
                    <a:pt x="20142" y="8724"/>
                  </a:lnTo>
                  <a:lnTo>
                    <a:pt x="19900" y="8229"/>
                  </a:lnTo>
                  <a:lnTo>
                    <a:pt x="19659" y="7543"/>
                  </a:lnTo>
                  <a:lnTo>
                    <a:pt x="19621" y="6997"/>
                  </a:lnTo>
                  <a:lnTo>
                    <a:pt x="19710" y="6337"/>
                  </a:lnTo>
                  <a:lnTo>
                    <a:pt x="19697" y="6489"/>
                  </a:lnTo>
                  <a:lnTo>
                    <a:pt x="20066" y="6654"/>
                  </a:lnTo>
                  <a:lnTo>
                    <a:pt x="20320" y="6896"/>
                  </a:lnTo>
                  <a:lnTo>
                    <a:pt x="20434" y="7200"/>
                  </a:lnTo>
                  <a:lnTo>
                    <a:pt x="20574" y="7607"/>
                  </a:lnTo>
                  <a:lnTo>
                    <a:pt x="20447" y="8102"/>
                  </a:lnTo>
                  <a:lnTo>
                    <a:pt x="20066" y="8559"/>
                  </a:lnTo>
                  <a:lnTo>
                    <a:pt x="20142" y="8724"/>
                  </a:lnTo>
                  <a:lnTo>
                    <a:pt x="20281" y="8928"/>
                  </a:lnTo>
                  <a:lnTo>
                    <a:pt x="20840" y="8331"/>
                  </a:lnTo>
                  <a:lnTo>
                    <a:pt x="21043" y="7645"/>
                  </a:lnTo>
                  <a:lnTo>
                    <a:pt x="20828" y="7061"/>
                  </a:lnTo>
                  <a:lnTo>
                    <a:pt x="20612" y="6591"/>
                  </a:lnTo>
                  <a:lnTo>
                    <a:pt x="20256" y="6261"/>
                  </a:lnTo>
                  <a:lnTo>
                    <a:pt x="19773" y="6070"/>
                  </a:lnTo>
                  <a:lnTo>
                    <a:pt x="19735" y="6235"/>
                  </a:lnTo>
                  <a:lnTo>
                    <a:pt x="19799" y="5943"/>
                  </a:lnTo>
                  <a:lnTo>
                    <a:pt x="19888" y="5727"/>
                  </a:lnTo>
                  <a:lnTo>
                    <a:pt x="20701" y="4584"/>
                  </a:lnTo>
                  <a:lnTo>
                    <a:pt x="21526" y="4965"/>
                  </a:lnTo>
                  <a:lnTo>
                    <a:pt x="22186" y="5600"/>
                  </a:lnTo>
                  <a:lnTo>
                    <a:pt x="22606" y="6629"/>
                  </a:lnTo>
                  <a:lnTo>
                    <a:pt x="22656" y="6858"/>
                  </a:lnTo>
                  <a:lnTo>
                    <a:pt x="22771" y="7607"/>
                  </a:lnTo>
                  <a:lnTo>
                    <a:pt x="22720" y="8140"/>
                  </a:lnTo>
                  <a:lnTo>
                    <a:pt x="22542" y="8661"/>
                  </a:lnTo>
                  <a:lnTo>
                    <a:pt x="22377" y="9194"/>
                  </a:lnTo>
                  <a:lnTo>
                    <a:pt x="22059" y="9677"/>
                  </a:lnTo>
                  <a:lnTo>
                    <a:pt x="21729" y="10020"/>
                  </a:lnTo>
                  <a:lnTo>
                    <a:pt x="21869" y="10071"/>
                  </a:lnTo>
                  <a:lnTo>
                    <a:pt x="22072" y="10121"/>
                  </a:lnTo>
                  <a:lnTo>
                    <a:pt x="23190" y="8928"/>
                  </a:lnTo>
                  <a:lnTo>
                    <a:pt x="23418" y="7442"/>
                  </a:lnTo>
                  <a:lnTo>
                    <a:pt x="22542" y="5410"/>
                  </a:lnTo>
                  <a:lnTo>
                    <a:pt x="21894" y="4737"/>
                  </a:lnTo>
                  <a:lnTo>
                    <a:pt x="21069" y="4318"/>
                  </a:lnTo>
                  <a:lnTo>
                    <a:pt x="21247" y="4203"/>
                  </a:lnTo>
                  <a:lnTo>
                    <a:pt x="23291" y="3365"/>
                  </a:lnTo>
                  <a:lnTo>
                    <a:pt x="25590" y="2298"/>
                  </a:lnTo>
                  <a:close/>
                </a:path>
                <a:path w="29845" h="17779">
                  <a:moveTo>
                    <a:pt x="29349" y="10261"/>
                  </a:moveTo>
                  <a:lnTo>
                    <a:pt x="29210" y="9880"/>
                  </a:lnTo>
                  <a:lnTo>
                    <a:pt x="27635" y="10680"/>
                  </a:lnTo>
                  <a:lnTo>
                    <a:pt x="26860" y="11036"/>
                  </a:lnTo>
                  <a:lnTo>
                    <a:pt x="24523" y="12014"/>
                  </a:lnTo>
                  <a:lnTo>
                    <a:pt x="23736" y="12369"/>
                  </a:lnTo>
                  <a:lnTo>
                    <a:pt x="22885" y="12458"/>
                  </a:lnTo>
                  <a:lnTo>
                    <a:pt x="21361" y="12319"/>
                  </a:lnTo>
                  <a:lnTo>
                    <a:pt x="20650" y="12103"/>
                  </a:lnTo>
                  <a:lnTo>
                    <a:pt x="20027" y="11747"/>
                  </a:lnTo>
                  <a:lnTo>
                    <a:pt x="20942" y="11239"/>
                  </a:lnTo>
                  <a:lnTo>
                    <a:pt x="21437" y="10883"/>
                  </a:lnTo>
                  <a:lnTo>
                    <a:pt x="21856" y="10502"/>
                  </a:lnTo>
                  <a:lnTo>
                    <a:pt x="22517" y="10693"/>
                  </a:lnTo>
                  <a:lnTo>
                    <a:pt x="23215" y="10655"/>
                  </a:lnTo>
                  <a:lnTo>
                    <a:pt x="26123" y="9436"/>
                  </a:lnTo>
                  <a:lnTo>
                    <a:pt x="26860" y="9080"/>
                  </a:lnTo>
                  <a:lnTo>
                    <a:pt x="28321" y="8331"/>
                  </a:lnTo>
                  <a:lnTo>
                    <a:pt x="28130" y="7975"/>
                  </a:lnTo>
                  <a:lnTo>
                    <a:pt x="27406" y="8331"/>
                  </a:lnTo>
                  <a:lnTo>
                    <a:pt x="26682" y="8712"/>
                  </a:lnTo>
                  <a:lnTo>
                    <a:pt x="25946" y="9055"/>
                  </a:lnTo>
                  <a:lnTo>
                    <a:pt x="23215" y="10198"/>
                  </a:lnTo>
                  <a:lnTo>
                    <a:pt x="22694" y="10261"/>
                  </a:lnTo>
                  <a:lnTo>
                    <a:pt x="21971" y="10109"/>
                  </a:lnTo>
                  <a:lnTo>
                    <a:pt x="21729" y="10033"/>
                  </a:lnTo>
                  <a:lnTo>
                    <a:pt x="20942" y="10795"/>
                  </a:lnTo>
                  <a:lnTo>
                    <a:pt x="20256" y="11239"/>
                  </a:lnTo>
                  <a:lnTo>
                    <a:pt x="19113" y="11671"/>
                  </a:lnTo>
                  <a:lnTo>
                    <a:pt x="19418" y="11899"/>
                  </a:lnTo>
                  <a:lnTo>
                    <a:pt x="20269" y="12433"/>
                  </a:lnTo>
                  <a:lnTo>
                    <a:pt x="21107" y="12712"/>
                  </a:lnTo>
                  <a:lnTo>
                    <a:pt x="22872" y="12877"/>
                  </a:lnTo>
                  <a:lnTo>
                    <a:pt x="23799" y="12788"/>
                  </a:lnTo>
                  <a:lnTo>
                    <a:pt x="24676" y="12395"/>
                  </a:lnTo>
                  <a:lnTo>
                    <a:pt x="27025" y="11417"/>
                  </a:lnTo>
                  <a:lnTo>
                    <a:pt x="27800" y="11049"/>
                  </a:lnTo>
                  <a:lnTo>
                    <a:pt x="28575" y="10642"/>
                  </a:lnTo>
                  <a:lnTo>
                    <a:pt x="29349" y="10261"/>
                  </a:lnTo>
                  <a:close/>
                </a:path>
              </a:pathLst>
            </a:custGeom>
            <a:solidFill>
              <a:srgbClr val="DFB625"/>
            </a:solidFill>
          </p:spPr>
          <p:txBody>
            <a:bodyPr wrap="square" lIns="0" tIns="0" rIns="0" bIns="0" rtlCol="0"/>
            <a:lstStyle/>
            <a:p>
              <a:endParaRPr/>
            </a:p>
          </p:txBody>
        </p:sp>
        <p:sp>
          <p:nvSpPr>
            <p:cNvPr id="53" name="object 29">
              <a:extLst>
                <a:ext uri="{FF2B5EF4-FFF2-40B4-BE49-F238E27FC236}">
                  <a16:creationId xmlns:a16="http://schemas.microsoft.com/office/drawing/2014/main" id="{DBA9D4C0-2841-4D13-AD29-DBABE08D9F94}"/>
                </a:ext>
              </a:extLst>
            </p:cNvPr>
            <p:cNvSpPr/>
            <p:nvPr/>
          </p:nvSpPr>
          <p:spPr>
            <a:xfrm>
              <a:off x="6756565" y="9273768"/>
              <a:ext cx="23495" cy="26034"/>
            </a:xfrm>
            <a:custGeom>
              <a:avLst/>
              <a:gdLst/>
              <a:ahLst/>
              <a:cxnLst/>
              <a:rect l="l" t="t" r="r" b="b"/>
              <a:pathLst>
                <a:path w="23495" h="26034">
                  <a:moveTo>
                    <a:pt x="6083" y="16586"/>
                  </a:moveTo>
                  <a:lnTo>
                    <a:pt x="5892" y="16510"/>
                  </a:lnTo>
                  <a:lnTo>
                    <a:pt x="5702" y="16459"/>
                  </a:lnTo>
                  <a:lnTo>
                    <a:pt x="5524" y="16433"/>
                  </a:lnTo>
                  <a:lnTo>
                    <a:pt x="5664" y="17068"/>
                  </a:lnTo>
                  <a:lnTo>
                    <a:pt x="4762" y="17157"/>
                  </a:lnTo>
                  <a:lnTo>
                    <a:pt x="5080" y="17284"/>
                  </a:lnTo>
                  <a:lnTo>
                    <a:pt x="5588" y="17335"/>
                  </a:lnTo>
                  <a:lnTo>
                    <a:pt x="6045" y="17005"/>
                  </a:lnTo>
                  <a:lnTo>
                    <a:pt x="6045" y="16725"/>
                  </a:lnTo>
                  <a:lnTo>
                    <a:pt x="6083" y="16586"/>
                  </a:lnTo>
                  <a:close/>
                </a:path>
                <a:path w="23495" h="26034">
                  <a:moveTo>
                    <a:pt x="6134" y="18351"/>
                  </a:moveTo>
                  <a:lnTo>
                    <a:pt x="5702" y="18529"/>
                  </a:lnTo>
                  <a:lnTo>
                    <a:pt x="5715" y="18656"/>
                  </a:lnTo>
                  <a:lnTo>
                    <a:pt x="6134" y="18351"/>
                  </a:lnTo>
                  <a:close/>
                </a:path>
                <a:path w="23495" h="26034">
                  <a:moveTo>
                    <a:pt x="6578" y="18173"/>
                  </a:moveTo>
                  <a:lnTo>
                    <a:pt x="6134" y="18351"/>
                  </a:lnTo>
                  <a:lnTo>
                    <a:pt x="6578" y="18173"/>
                  </a:lnTo>
                  <a:close/>
                </a:path>
                <a:path w="23495" h="26034">
                  <a:moveTo>
                    <a:pt x="6616" y="20205"/>
                  </a:moveTo>
                  <a:lnTo>
                    <a:pt x="5892" y="19570"/>
                  </a:lnTo>
                  <a:lnTo>
                    <a:pt x="5715" y="18656"/>
                  </a:lnTo>
                  <a:lnTo>
                    <a:pt x="5715" y="19786"/>
                  </a:lnTo>
                  <a:lnTo>
                    <a:pt x="6007" y="19989"/>
                  </a:lnTo>
                  <a:lnTo>
                    <a:pt x="6337" y="20129"/>
                  </a:lnTo>
                  <a:lnTo>
                    <a:pt x="6616" y="20205"/>
                  </a:lnTo>
                  <a:close/>
                </a:path>
                <a:path w="23495" h="26034">
                  <a:moveTo>
                    <a:pt x="6769" y="20231"/>
                  </a:moveTo>
                  <a:lnTo>
                    <a:pt x="6616" y="20205"/>
                  </a:lnTo>
                  <a:lnTo>
                    <a:pt x="6769" y="20231"/>
                  </a:lnTo>
                  <a:close/>
                </a:path>
                <a:path w="23495" h="26034">
                  <a:moveTo>
                    <a:pt x="6946" y="23190"/>
                  </a:moveTo>
                  <a:lnTo>
                    <a:pt x="4597" y="24625"/>
                  </a:lnTo>
                  <a:lnTo>
                    <a:pt x="3695" y="25082"/>
                  </a:lnTo>
                  <a:lnTo>
                    <a:pt x="4127" y="24955"/>
                  </a:lnTo>
                  <a:lnTo>
                    <a:pt x="4521" y="24777"/>
                  </a:lnTo>
                  <a:lnTo>
                    <a:pt x="5727" y="24041"/>
                  </a:lnTo>
                  <a:lnTo>
                    <a:pt x="6400" y="23596"/>
                  </a:lnTo>
                  <a:lnTo>
                    <a:pt x="6946" y="23190"/>
                  </a:lnTo>
                  <a:close/>
                </a:path>
                <a:path w="23495" h="26034">
                  <a:moveTo>
                    <a:pt x="7099" y="14744"/>
                  </a:moveTo>
                  <a:lnTo>
                    <a:pt x="6934" y="14668"/>
                  </a:lnTo>
                  <a:lnTo>
                    <a:pt x="7099" y="14744"/>
                  </a:lnTo>
                  <a:close/>
                </a:path>
                <a:path w="23495" h="26034">
                  <a:moveTo>
                    <a:pt x="7607" y="14986"/>
                  </a:moveTo>
                  <a:lnTo>
                    <a:pt x="7391" y="14859"/>
                  </a:lnTo>
                  <a:lnTo>
                    <a:pt x="7162" y="14757"/>
                  </a:lnTo>
                  <a:lnTo>
                    <a:pt x="7289" y="14833"/>
                  </a:lnTo>
                  <a:lnTo>
                    <a:pt x="7442" y="14909"/>
                  </a:lnTo>
                  <a:lnTo>
                    <a:pt x="7607" y="14986"/>
                  </a:lnTo>
                  <a:close/>
                </a:path>
                <a:path w="23495" h="26034">
                  <a:moveTo>
                    <a:pt x="8763" y="17894"/>
                  </a:moveTo>
                  <a:lnTo>
                    <a:pt x="4940" y="15722"/>
                  </a:lnTo>
                  <a:lnTo>
                    <a:pt x="3797" y="15963"/>
                  </a:lnTo>
                  <a:lnTo>
                    <a:pt x="3251" y="16230"/>
                  </a:lnTo>
                  <a:lnTo>
                    <a:pt x="1549" y="16954"/>
                  </a:lnTo>
                  <a:lnTo>
                    <a:pt x="571" y="17665"/>
                  </a:lnTo>
                  <a:lnTo>
                    <a:pt x="0" y="17932"/>
                  </a:lnTo>
                  <a:lnTo>
                    <a:pt x="228" y="18364"/>
                  </a:lnTo>
                  <a:lnTo>
                    <a:pt x="800" y="18097"/>
                  </a:lnTo>
                  <a:lnTo>
                    <a:pt x="2400" y="17106"/>
                  </a:lnTo>
                  <a:lnTo>
                    <a:pt x="2959" y="16814"/>
                  </a:lnTo>
                  <a:lnTo>
                    <a:pt x="3644" y="16306"/>
                  </a:lnTo>
                  <a:lnTo>
                    <a:pt x="3860" y="16192"/>
                  </a:lnTo>
                  <a:lnTo>
                    <a:pt x="4089" y="16116"/>
                  </a:lnTo>
                  <a:lnTo>
                    <a:pt x="4762" y="15875"/>
                  </a:lnTo>
                  <a:lnTo>
                    <a:pt x="8394" y="18034"/>
                  </a:lnTo>
                  <a:lnTo>
                    <a:pt x="8763" y="17894"/>
                  </a:lnTo>
                  <a:close/>
                </a:path>
                <a:path w="23495" h="26034">
                  <a:moveTo>
                    <a:pt x="8953" y="20599"/>
                  </a:moveTo>
                  <a:lnTo>
                    <a:pt x="8623" y="20675"/>
                  </a:lnTo>
                  <a:lnTo>
                    <a:pt x="8521" y="20942"/>
                  </a:lnTo>
                  <a:lnTo>
                    <a:pt x="8382" y="21183"/>
                  </a:lnTo>
                  <a:lnTo>
                    <a:pt x="8229" y="21424"/>
                  </a:lnTo>
                  <a:lnTo>
                    <a:pt x="8305" y="21602"/>
                  </a:lnTo>
                  <a:lnTo>
                    <a:pt x="8305" y="21856"/>
                  </a:lnTo>
                  <a:lnTo>
                    <a:pt x="8775" y="21259"/>
                  </a:lnTo>
                  <a:lnTo>
                    <a:pt x="8928" y="20853"/>
                  </a:lnTo>
                  <a:lnTo>
                    <a:pt x="8953" y="20599"/>
                  </a:lnTo>
                  <a:close/>
                </a:path>
                <a:path w="23495" h="26034">
                  <a:moveTo>
                    <a:pt x="10668" y="19773"/>
                  </a:moveTo>
                  <a:lnTo>
                    <a:pt x="10363" y="19977"/>
                  </a:lnTo>
                  <a:lnTo>
                    <a:pt x="10020" y="20167"/>
                  </a:lnTo>
                  <a:lnTo>
                    <a:pt x="9893" y="21069"/>
                  </a:lnTo>
                  <a:lnTo>
                    <a:pt x="3987" y="25628"/>
                  </a:lnTo>
                  <a:lnTo>
                    <a:pt x="10629" y="20485"/>
                  </a:lnTo>
                  <a:lnTo>
                    <a:pt x="10668" y="19773"/>
                  </a:lnTo>
                  <a:close/>
                </a:path>
                <a:path w="23495" h="26034">
                  <a:moveTo>
                    <a:pt x="12242" y="7988"/>
                  </a:moveTo>
                  <a:lnTo>
                    <a:pt x="12039" y="7670"/>
                  </a:lnTo>
                  <a:lnTo>
                    <a:pt x="11887" y="7366"/>
                  </a:lnTo>
                  <a:lnTo>
                    <a:pt x="10439" y="9906"/>
                  </a:lnTo>
                  <a:lnTo>
                    <a:pt x="8572" y="12166"/>
                  </a:lnTo>
                  <a:lnTo>
                    <a:pt x="6350" y="14109"/>
                  </a:lnTo>
                  <a:lnTo>
                    <a:pt x="7061" y="14325"/>
                  </a:lnTo>
                  <a:lnTo>
                    <a:pt x="9105" y="12471"/>
                  </a:lnTo>
                  <a:lnTo>
                    <a:pt x="10858" y="10350"/>
                  </a:lnTo>
                  <a:lnTo>
                    <a:pt x="12242" y="7988"/>
                  </a:lnTo>
                  <a:close/>
                </a:path>
                <a:path w="23495" h="26034">
                  <a:moveTo>
                    <a:pt x="13017" y="1536"/>
                  </a:moveTo>
                  <a:lnTo>
                    <a:pt x="12890" y="1879"/>
                  </a:lnTo>
                  <a:lnTo>
                    <a:pt x="13017" y="1549"/>
                  </a:lnTo>
                  <a:close/>
                </a:path>
                <a:path w="23495" h="26034">
                  <a:moveTo>
                    <a:pt x="13449" y="0"/>
                  </a:moveTo>
                  <a:lnTo>
                    <a:pt x="13309" y="431"/>
                  </a:lnTo>
                  <a:lnTo>
                    <a:pt x="13093" y="1219"/>
                  </a:lnTo>
                  <a:lnTo>
                    <a:pt x="13449" y="0"/>
                  </a:lnTo>
                  <a:close/>
                </a:path>
                <a:path w="23495" h="26034">
                  <a:moveTo>
                    <a:pt x="14173" y="6146"/>
                  </a:moveTo>
                  <a:lnTo>
                    <a:pt x="13970" y="5943"/>
                  </a:lnTo>
                  <a:lnTo>
                    <a:pt x="13843" y="5511"/>
                  </a:lnTo>
                  <a:lnTo>
                    <a:pt x="13792" y="5219"/>
                  </a:lnTo>
                  <a:lnTo>
                    <a:pt x="13792" y="5359"/>
                  </a:lnTo>
                  <a:lnTo>
                    <a:pt x="13843" y="5600"/>
                  </a:lnTo>
                  <a:lnTo>
                    <a:pt x="13881" y="5753"/>
                  </a:lnTo>
                  <a:lnTo>
                    <a:pt x="13970" y="5994"/>
                  </a:lnTo>
                  <a:lnTo>
                    <a:pt x="14046" y="6172"/>
                  </a:lnTo>
                  <a:lnTo>
                    <a:pt x="14173" y="6146"/>
                  </a:lnTo>
                  <a:close/>
                </a:path>
                <a:path w="23495" h="26034">
                  <a:moveTo>
                    <a:pt x="14605" y="5308"/>
                  </a:moveTo>
                  <a:lnTo>
                    <a:pt x="14198" y="5067"/>
                  </a:lnTo>
                  <a:lnTo>
                    <a:pt x="13893" y="4965"/>
                  </a:lnTo>
                  <a:lnTo>
                    <a:pt x="14274" y="5207"/>
                  </a:lnTo>
                  <a:lnTo>
                    <a:pt x="14351" y="5600"/>
                  </a:lnTo>
                  <a:lnTo>
                    <a:pt x="14338" y="5880"/>
                  </a:lnTo>
                  <a:lnTo>
                    <a:pt x="14605" y="5308"/>
                  </a:lnTo>
                  <a:close/>
                </a:path>
                <a:path w="23495" h="26034">
                  <a:moveTo>
                    <a:pt x="14744" y="9652"/>
                  </a:moveTo>
                  <a:lnTo>
                    <a:pt x="13970" y="9207"/>
                  </a:lnTo>
                  <a:lnTo>
                    <a:pt x="13347" y="8623"/>
                  </a:lnTo>
                  <a:lnTo>
                    <a:pt x="12865" y="8001"/>
                  </a:lnTo>
                  <a:lnTo>
                    <a:pt x="12357" y="7327"/>
                  </a:lnTo>
                  <a:lnTo>
                    <a:pt x="11938" y="6553"/>
                  </a:lnTo>
                  <a:lnTo>
                    <a:pt x="11722" y="5765"/>
                  </a:lnTo>
                  <a:lnTo>
                    <a:pt x="11785" y="6070"/>
                  </a:lnTo>
                  <a:lnTo>
                    <a:pt x="13055" y="8420"/>
                  </a:lnTo>
                  <a:lnTo>
                    <a:pt x="13157" y="8547"/>
                  </a:lnTo>
                  <a:lnTo>
                    <a:pt x="13728" y="9080"/>
                  </a:lnTo>
                  <a:lnTo>
                    <a:pt x="14287" y="9436"/>
                  </a:lnTo>
                  <a:lnTo>
                    <a:pt x="14744" y="9652"/>
                  </a:lnTo>
                  <a:close/>
                </a:path>
                <a:path w="23495" h="26034">
                  <a:moveTo>
                    <a:pt x="16205" y="8483"/>
                  </a:moveTo>
                  <a:lnTo>
                    <a:pt x="14109" y="7035"/>
                  </a:lnTo>
                  <a:lnTo>
                    <a:pt x="13639" y="6375"/>
                  </a:lnTo>
                  <a:lnTo>
                    <a:pt x="13462" y="5842"/>
                  </a:lnTo>
                  <a:lnTo>
                    <a:pt x="13360" y="5105"/>
                  </a:lnTo>
                  <a:lnTo>
                    <a:pt x="13385" y="4648"/>
                  </a:lnTo>
                  <a:lnTo>
                    <a:pt x="13423" y="4445"/>
                  </a:lnTo>
                  <a:lnTo>
                    <a:pt x="13474" y="4254"/>
                  </a:lnTo>
                  <a:lnTo>
                    <a:pt x="14046" y="2857"/>
                  </a:lnTo>
                  <a:lnTo>
                    <a:pt x="14452" y="1600"/>
                  </a:lnTo>
                  <a:lnTo>
                    <a:pt x="14808" y="330"/>
                  </a:lnTo>
                  <a:lnTo>
                    <a:pt x="14312" y="203"/>
                  </a:lnTo>
                  <a:lnTo>
                    <a:pt x="14198" y="584"/>
                  </a:lnTo>
                  <a:lnTo>
                    <a:pt x="13982" y="1397"/>
                  </a:lnTo>
                  <a:lnTo>
                    <a:pt x="13728" y="2146"/>
                  </a:lnTo>
                  <a:lnTo>
                    <a:pt x="13449" y="2882"/>
                  </a:lnTo>
                  <a:lnTo>
                    <a:pt x="13220" y="3606"/>
                  </a:lnTo>
                  <a:lnTo>
                    <a:pt x="13119" y="3822"/>
                  </a:lnTo>
                  <a:lnTo>
                    <a:pt x="12903" y="4432"/>
                  </a:lnTo>
                  <a:lnTo>
                    <a:pt x="12915" y="5016"/>
                  </a:lnTo>
                  <a:lnTo>
                    <a:pt x="13106" y="5600"/>
                  </a:lnTo>
                  <a:lnTo>
                    <a:pt x="13258" y="6172"/>
                  </a:lnTo>
                  <a:lnTo>
                    <a:pt x="13576" y="6743"/>
                  </a:lnTo>
                  <a:lnTo>
                    <a:pt x="14541" y="7962"/>
                  </a:lnTo>
                  <a:lnTo>
                    <a:pt x="15316" y="8509"/>
                  </a:lnTo>
                  <a:lnTo>
                    <a:pt x="16179" y="8724"/>
                  </a:lnTo>
                  <a:lnTo>
                    <a:pt x="16205" y="8483"/>
                  </a:lnTo>
                  <a:close/>
                </a:path>
                <a:path w="23495" h="26034">
                  <a:moveTo>
                    <a:pt x="17957" y="8013"/>
                  </a:moveTo>
                  <a:lnTo>
                    <a:pt x="17246" y="9575"/>
                  </a:lnTo>
                  <a:lnTo>
                    <a:pt x="15532" y="12763"/>
                  </a:lnTo>
                  <a:lnTo>
                    <a:pt x="13208" y="15659"/>
                  </a:lnTo>
                  <a:lnTo>
                    <a:pt x="10248" y="18351"/>
                  </a:lnTo>
                  <a:lnTo>
                    <a:pt x="9791" y="18821"/>
                  </a:lnTo>
                  <a:lnTo>
                    <a:pt x="7886" y="19951"/>
                  </a:lnTo>
                  <a:lnTo>
                    <a:pt x="6819" y="20218"/>
                  </a:lnTo>
                  <a:lnTo>
                    <a:pt x="7124" y="20193"/>
                  </a:lnTo>
                  <a:lnTo>
                    <a:pt x="11785" y="17246"/>
                  </a:lnTo>
                  <a:lnTo>
                    <a:pt x="13512" y="15570"/>
                  </a:lnTo>
                  <a:lnTo>
                    <a:pt x="17729" y="8801"/>
                  </a:lnTo>
                  <a:lnTo>
                    <a:pt x="17957" y="8013"/>
                  </a:lnTo>
                  <a:close/>
                </a:path>
                <a:path w="23495" h="26034">
                  <a:moveTo>
                    <a:pt x="18110" y="7531"/>
                  </a:moveTo>
                  <a:lnTo>
                    <a:pt x="18046" y="6375"/>
                  </a:lnTo>
                  <a:lnTo>
                    <a:pt x="17792" y="5892"/>
                  </a:lnTo>
                  <a:lnTo>
                    <a:pt x="17526" y="5600"/>
                  </a:lnTo>
                  <a:lnTo>
                    <a:pt x="17043" y="5232"/>
                  </a:lnTo>
                  <a:lnTo>
                    <a:pt x="16179" y="5067"/>
                  </a:lnTo>
                  <a:lnTo>
                    <a:pt x="15913" y="5397"/>
                  </a:lnTo>
                  <a:lnTo>
                    <a:pt x="15849" y="5829"/>
                  </a:lnTo>
                  <a:lnTo>
                    <a:pt x="16090" y="5600"/>
                  </a:lnTo>
                  <a:lnTo>
                    <a:pt x="16764" y="5613"/>
                  </a:lnTo>
                  <a:lnTo>
                    <a:pt x="17767" y="6604"/>
                  </a:lnTo>
                  <a:lnTo>
                    <a:pt x="18110" y="7531"/>
                  </a:lnTo>
                  <a:close/>
                </a:path>
                <a:path w="23495" h="26034">
                  <a:moveTo>
                    <a:pt x="18148" y="7620"/>
                  </a:moveTo>
                  <a:lnTo>
                    <a:pt x="17957" y="8013"/>
                  </a:lnTo>
                  <a:lnTo>
                    <a:pt x="18148" y="7620"/>
                  </a:lnTo>
                  <a:close/>
                </a:path>
                <a:path w="23495" h="26034">
                  <a:moveTo>
                    <a:pt x="18465" y="8229"/>
                  </a:moveTo>
                  <a:lnTo>
                    <a:pt x="18199" y="9169"/>
                  </a:lnTo>
                  <a:lnTo>
                    <a:pt x="17792" y="10274"/>
                  </a:lnTo>
                  <a:lnTo>
                    <a:pt x="17310" y="11061"/>
                  </a:lnTo>
                  <a:lnTo>
                    <a:pt x="16865" y="11849"/>
                  </a:lnTo>
                  <a:lnTo>
                    <a:pt x="16497" y="12420"/>
                  </a:lnTo>
                  <a:lnTo>
                    <a:pt x="15265" y="14198"/>
                  </a:lnTo>
                  <a:lnTo>
                    <a:pt x="13931" y="15925"/>
                  </a:lnTo>
                  <a:lnTo>
                    <a:pt x="12369" y="17437"/>
                  </a:lnTo>
                  <a:lnTo>
                    <a:pt x="11899" y="17945"/>
                  </a:lnTo>
                  <a:lnTo>
                    <a:pt x="11201" y="18554"/>
                  </a:lnTo>
                  <a:lnTo>
                    <a:pt x="9525" y="19837"/>
                  </a:lnTo>
                  <a:lnTo>
                    <a:pt x="8623" y="20243"/>
                  </a:lnTo>
                  <a:lnTo>
                    <a:pt x="9245" y="20129"/>
                  </a:lnTo>
                  <a:lnTo>
                    <a:pt x="18427" y="8978"/>
                  </a:lnTo>
                  <a:lnTo>
                    <a:pt x="18465" y="8229"/>
                  </a:lnTo>
                  <a:close/>
                </a:path>
                <a:path w="23495" h="26034">
                  <a:moveTo>
                    <a:pt x="19596" y="8280"/>
                  </a:moveTo>
                  <a:lnTo>
                    <a:pt x="18859" y="8597"/>
                  </a:lnTo>
                  <a:lnTo>
                    <a:pt x="19431" y="8483"/>
                  </a:lnTo>
                  <a:lnTo>
                    <a:pt x="19596" y="8280"/>
                  </a:lnTo>
                  <a:close/>
                </a:path>
                <a:path w="23495" h="26034">
                  <a:moveTo>
                    <a:pt x="20828" y="7010"/>
                  </a:moveTo>
                  <a:lnTo>
                    <a:pt x="20218" y="7518"/>
                  </a:lnTo>
                  <a:lnTo>
                    <a:pt x="19596" y="8280"/>
                  </a:lnTo>
                  <a:lnTo>
                    <a:pt x="20320" y="7962"/>
                  </a:lnTo>
                  <a:lnTo>
                    <a:pt x="20828" y="7010"/>
                  </a:lnTo>
                  <a:close/>
                </a:path>
                <a:path w="23495" h="26034">
                  <a:moveTo>
                    <a:pt x="21463" y="5524"/>
                  </a:moveTo>
                  <a:lnTo>
                    <a:pt x="20828" y="7010"/>
                  </a:lnTo>
                  <a:lnTo>
                    <a:pt x="21107" y="6769"/>
                  </a:lnTo>
                  <a:lnTo>
                    <a:pt x="21463" y="5524"/>
                  </a:lnTo>
                  <a:close/>
                </a:path>
                <a:path w="23495" h="26034">
                  <a:moveTo>
                    <a:pt x="22656" y="2120"/>
                  </a:moveTo>
                  <a:lnTo>
                    <a:pt x="22148" y="3708"/>
                  </a:lnTo>
                  <a:lnTo>
                    <a:pt x="22313" y="3251"/>
                  </a:lnTo>
                  <a:lnTo>
                    <a:pt x="22656" y="2120"/>
                  </a:lnTo>
                  <a:close/>
                </a:path>
                <a:path w="23495" h="26034">
                  <a:moveTo>
                    <a:pt x="23241" y="2260"/>
                  </a:moveTo>
                  <a:lnTo>
                    <a:pt x="22352" y="4076"/>
                  </a:lnTo>
                  <a:lnTo>
                    <a:pt x="21932" y="6731"/>
                  </a:lnTo>
                  <a:lnTo>
                    <a:pt x="20815" y="7988"/>
                  </a:lnTo>
                  <a:lnTo>
                    <a:pt x="22021" y="6921"/>
                  </a:lnTo>
                  <a:lnTo>
                    <a:pt x="22529" y="4775"/>
                  </a:lnTo>
                  <a:lnTo>
                    <a:pt x="23241" y="2260"/>
                  </a:lnTo>
                  <a:close/>
                </a:path>
              </a:pathLst>
            </a:custGeom>
            <a:solidFill>
              <a:srgbClr val="F4D01C"/>
            </a:solidFill>
          </p:spPr>
          <p:txBody>
            <a:bodyPr wrap="square" lIns="0" tIns="0" rIns="0" bIns="0" rtlCol="0"/>
            <a:lstStyle/>
            <a:p>
              <a:endParaRPr/>
            </a:p>
          </p:txBody>
        </p:sp>
        <p:sp>
          <p:nvSpPr>
            <p:cNvPr id="54" name="object 30">
              <a:extLst>
                <a:ext uri="{FF2B5EF4-FFF2-40B4-BE49-F238E27FC236}">
                  <a16:creationId xmlns:a16="http://schemas.microsoft.com/office/drawing/2014/main" id="{37130F8E-8761-47AA-BB63-3DCA8F7BF886}"/>
                </a:ext>
              </a:extLst>
            </p:cNvPr>
            <p:cNvSpPr/>
            <p:nvPr/>
          </p:nvSpPr>
          <p:spPr>
            <a:xfrm>
              <a:off x="6756171" y="9273768"/>
              <a:ext cx="24130" cy="26034"/>
            </a:xfrm>
            <a:custGeom>
              <a:avLst/>
              <a:gdLst/>
              <a:ahLst/>
              <a:cxnLst/>
              <a:rect l="l" t="t" r="r" b="b"/>
              <a:pathLst>
                <a:path w="24129" h="26034">
                  <a:moveTo>
                    <a:pt x="6934" y="18135"/>
                  </a:moveTo>
                  <a:lnTo>
                    <a:pt x="6743" y="17932"/>
                  </a:lnTo>
                  <a:lnTo>
                    <a:pt x="6553" y="17678"/>
                  </a:lnTo>
                  <a:lnTo>
                    <a:pt x="6451" y="17360"/>
                  </a:lnTo>
                  <a:lnTo>
                    <a:pt x="6451" y="17005"/>
                  </a:lnTo>
                  <a:lnTo>
                    <a:pt x="5994" y="17335"/>
                  </a:lnTo>
                  <a:lnTo>
                    <a:pt x="5486" y="17284"/>
                  </a:lnTo>
                  <a:lnTo>
                    <a:pt x="5105" y="17157"/>
                  </a:lnTo>
                  <a:lnTo>
                    <a:pt x="4940" y="17157"/>
                  </a:lnTo>
                  <a:lnTo>
                    <a:pt x="4737" y="17005"/>
                  </a:lnTo>
                  <a:lnTo>
                    <a:pt x="4749" y="17703"/>
                  </a:lnTo>
                  <a:lnTo>
                    <a:pt x="6108" y="19786"/>
                  </a:lnTo>
                  <a:lnTo>
                    <a:pt x="6019" y="18732"/>
                  </a:lnTo>
                  <a:lnTo>
                    <a:pt x="6604" y="18300"/>
                  </a:lnTo>
                  <a:lnTo>
                    <a:pt x="6934" y="18135"/>
                  </a:lnTo>
                  <a:close/>
                </a:path>
                <a:path w="24129" h="26034">
                  <a:moveTo>
                    <a:pt x="9626" y="17627"/>
                  </a:moveTo>
                  <a:lnTo>
                    <a:pt x="6146" y="15265"/>
                  </a:lnTo>
                  <a:lnTo>
                    <a:pt x="5359" y="15278"/>
                  </a:lnTo>
                  <a:lnTo>
                    <a:pt x="4508" y="14655"/>
                  </a:lnTo>
                  <a:lnTo>
                    <a:pt x="4737" y="14439"/>
                  </a:lnTo>
                  <a:lnTo>
                    <a:pt x="4978" y="14300"/>
                  </a:lnTo>
                  <a:lnTo>
                    <a:pt x="4559" y="14338"/>
                  </a:lnTo>
                  <a:lnTo>
                    <a:pt x="3937" y="14643"/>
                  </a:lnTo>
                  <a:lnTo>
                    <a:pt x="3060" y="15367"/>
                  </a:lnTo>
                  <a:lnTo>
                    <a:pt x="558" y="16891"/>
                  </a:lnTo>
                  <a:lnTo>
                    <a:pt x="0" y="17157"/>
                  </a:lnTo>
                  <a:lnTo>
                    <a:pt x="393" y="17919"/>
                  </a:lnTo>
                  <a:lnTo>
                    <a:pt x="977" y="17665"/>
                  </a:lnTo>
                  <a:lnTo>
                    <a:pt x="1955" y="16954"/>
                  </a:lnTo>
                  <a:lnTo>
                    <a:pt x="3657" y="16230"/>
                  </a:lnTo>
                  <a:lnTo>
                    <a:pt x="4191" y="15963"/>
                  </a:lnTo>
                  <a:lnTo>
                    <a:pt x="5346" y="15722"/>
                  </a:lnTo>
                  <a:lnTo>
                    <a:pt x="5930" y="15735"/>
                  </a:lnTo>
                  <a:lnTo>
                    <a:pt x="9156" y="17894"/>
                  </a:lnTo>
                  <a:lnTo>
                    <a:pt x="9474" y="17729"/>
                  </a:lnTo>
                  <a:lnTo>
                    <a:pt x="9626" y="17627"/>
                  </a:lnTo>
                  <a:close/>
                </a:path>
                <a:path w="24129" h="26034">
                  <a:moveTo>
                    <a:pt x="10350" y="17043"/>
                  </a:moveTo>
                  <a:lnTo>
                    <a:pt x="10172" y="16764"/>
                  </a:lnTo>
                  <a:lnTo>
                    <a:pt x="9969" y="16510"/>
                  </a:lnTo>
                  <a:lnTo>
                    <a:pt x="9740" y="16268"/>
                  </a:lnTo>
                  <a:lnTo>
                    <a:pt x="9232" y="15709"/>
                  </a:lnTo>
                  <a:lnTo>
                    <a:pt x="8623" y="15278"/>
                  </a:lnTo>
                  <a:lnTo>
                    <a:pt x="7937" y="14947"/>
                  </a:lnTo>
                  <a:lnTo>
                    <a:pt x="8153" y="15074"/>
                  </a:lnTo>
                  <a:lnTo>
                    <a:pt x="8712" y="15392"/>
                  </a:lnTo>
                  <a:lnTo>
                    <a:pt x="9258" y="15798"/>
                  </a:lnTo>
                  <a:lnTo>
                    <a:pt x="9715" y="16294"/>
                  </a:lnTo>
                  <a:lnTo>
                    <a:pt x="9893" y="16484"/>
                  </a:lnTo>
                  <a:lnTo>
                    <a:pt x="10147" y="16827"/>
                  </a:lnTo>
                  <a:lnTo>
                    <a:pt x="10312" y="17081"/>
                  </a:lnTo>
                  <a:close/>
                </a:path>
                <a:path w="24129" h="26034">
                  <a:moveTo>
                    <a:pt x="10414" y="20154"/>
                  </a:moveTo>
                  <a:lnTo>
                    <a:pt x="9715" y="20510"/>
                  </a:lnTo>
                  <a:lnTo>
                    <a:pt x="9334" y="20599"/>
                  </a:lnTo>
                  <a:lnTo>
                    <a:pt x="9309" y="20853"/>
                  </a:lnTo>
                  <a:lnTo>
                    <a:pt x="9169" y="21259"/>
                  </a:lnTo>
                  <a:lnTo>
                    <a:pt x="8699" y="21856"/>
                  </a:lnTo>
                  <a:lnTo>
                    <a:pt x="8699" y="22047"/>
                  </a:lnTo>
                  <a:lnTo>
                    <a:pt x="8686" y="22174"/>
                  </a:lnTo>
                  <a:lnTo>
                    <a:pt x="8166" y="22644"/>
                  </a:lnTo>
                  <a:lnTo>
                    <a:pt x="7340" y="23177"/>
                  </a:lnTo>
                  <a:lnTo>
                    <a:pt x="6794" y="23583"/>
                  </a:lnTo>
                  <a:lnTo>
                    <a:pt x="6121" y="24041"/>
                  </a:lnTo>
                  <a:lnTo>
                    <a:pt x="4902" y="24765"/>
                  </a:lnTo>
                  <a:lnTo>
                    <a:pt x="4508" y="24942"/>
                  </a:lnTo>
                  <a:lnTo>
                    <a:pt x="4127" y="25146"/>
                  </a:lnTo>
                  <a:lnTo>
                    <a:pt x="4381" y="25628"/>
                  </a:lnTo>
                  <a:lnTo>
                    <a:pt x="5295" y="25146"/>
                  </a:lnTo>
                  <a:lnTo>
                    <a:pt x="7988" y="23495"/>
                  </a:lnTo>
                  <a:lnTo>
                    <a:pt x="8509" y="23101"/>
                  </a:lnTo>
                  <a:lnTo>
                    <a:pt x="9664" y="21882"/>
                  </a:lnTo>
                  <a:lnTo>
                    <a:pt x="10287" y="21069"/>
                  </a:lnTo>
                  <a:lnTo>
                    <a:pt x="10414" y="20154"/>
                  </a:lnTo>
                  <a:close/>
                </a:path>
                <a:path w="24129" h="26034">
                  <a:moveTo>
                    <a:pt x="12115" y="5765"/>
                  </a:moveTo>
                  <a:close/>
                </a:path>
                <a:path w="24129" h="26034">
                  <a:moveTo>
                    <a:pt x="12839" y="8293"/>
                  </a:moveTo>
                  <a:lnTo>
                    <a:pt x="12636" y="7988"/>
                  </a:lnTo>
                  <a:lnTo>
                    <a:pt x="11252" y="10350"/>
                  </a:lnTo>
                  <a:lnTo>
                    <a:pt x="9499" y="12471"/>
                  </a:lnTo>
                  <a:lnTo>
                    <a:pt x="7454" y="14325"/>
                  </a:lnTo>
                  <a:lnTo>
                    <a:pt x="7797" y="14465"/>
                  </a:lnTo>
                  <a:lnTo>
                    <a:pt x="9779" y="12649"/>
                  </a:lnTo>
                  <a:lnTo>
                    <a:pt x="11480" y="10579"/>
                  </a:lnTo>
                  <a:lnTo>
                    <a:pt x="12839" y="8293"/>
                  </a:lnTo>
                  <a:close/>
                </a:path>
                <a:path w="24129" h="26034">
                  <a:moveTo>
                    <a:pt x="16027" y="10045"/>
                  </a:moveTo>
                  <a:lnTo>
                    <a:pt x="13550" y="8547"/>
                  </a:lnTo>
                  <a:lnTo>
                    <a:pt x="13970" y="9029"/>
                  </a:lnTo>
                  <a:lnTo>
                    <a:pt x="14465" y="9448"/>
                  </a:lnTo>
                  <a:lnTo>
                    <a:pt x="15328" y="9944"/>
                  </a:lnTo>
                  <a:lnTo>
                    <a:pt x="15621" y="10096"/>
                  </a:lnTo>
                  <a:lnTo>
                    <a:pt x="15938" y="10198"/>
                  </a:lnTo>
                  <a:lnTo>
                    <a:pt x="16027" y="10045"/>
                  </a:lnTo>
                  <a:close/>
                </a:path>
                <a:path w="24129" h="26034">
                  <a:moveTo>
                    <a:pt x="16573" y="8724"/>
                  </a:moveTo>
                  <a:lnTo>
                    <a:pt x="13500" y="5613"/>
                  </a:lnTo>
                  <a:lnTo>
                    <a:pt x="13309" y="5029"/>
                  </a:lnTo>
                  <a:lnTo>
                    <a:pt x="13296" y="4432"/>
                  </a:lnTo>
                  <a:lnTo>
                    <a:pt x="13512" y="3822"/>
                  </a:lnTo>
                  <a:lnTo>
                    <a:pt x="13614" y="3606"/>
                  </a:lnTo>
                  <a:lnTo>
                    <a:pt x="13843" y="2882"/>
                  </a:lnTo>
                  <a:lnTo>
                    <a:pt x="14122" y="2146"/>
                  </a:lnTo>
                  <a:lnTo>
                    <a:pt x="14376" y="1397"/>
                  </a:lnTo>
                  <a:lnTo>
                    <a:pt x="14592" y="584"/>
                  </a:lnTo>
                  <a:lnTo>
                    <a:pt x="14706" y="215"/>
                  </a:lnTo>
                  <a:lnTo>
                    <a:pt x="13830" y="0"/>
                  </a:lnTo>
                  <a:lnTo>
                    <a:pt x="13462" y="1308"/>
                  </a:lnTo>
                  <a:lnTo>
                    <a:pt x="13335" y="1727"/>
                  </a:lnTo>
                  <a:lnTo>
                    <a:pt x="13131" y="2260"/>
                  </a:lnTo>
                  <a:lnTo>
                    <a:pt x="12903" y="2933"/>
                  </a:lnTo>
                  <a:lnTo>
                    <a:pt x="12687" y="3492"/>
                  </a:lnTo>
                  <a:lnTo>
                    <a:pt x="12268" y="4406"/>
                  </a:lnTo>
                  <a:lnTo>
                    <a:pt x="12026" y="5080"/>
                  </a:lnTo>
                  <a:lnTo>
                    <a:pt x="12026" y="5270"/>
                  </a:lnTo>
                  <a:lnTo>
                    <a:pt x="12077" y="5651"/>
                  </a:lnTo>
                  <a:lnTo>
                    <a:pt x="12141" y="5346"/>
                  </a:lnTo>
                  <a:lnTo>
                    <a:pt x="12319" y="4940"/>
                  </a:lnTo>
                  <a:lnTo>
                    <a:pt x="12788" y="5359"/>
                  </a:lnTo>
                  <a:lnTo>
                    <a:pt x="13157" y="5664"/>
                  </a:lnTo>
                  <a:lnTo>
                    <a:pt x="13335" y="6438"/>
                  </a:lnTo>
                  <a:lnTo>
                    <a:pt x="16421" y="9309"/>
                  </a:lnTo>
                  <a:lnTo>
                    <a:pt x="16497" y="9093"/>
                  </a:lnTo>
                  <a:lnTo>
                    <a:pt x="16573" y="8724"/>
                  </a:lnTo>
                  <a:close/>
                </a:path>
                <a:path w="24129" h="26034">
                  <a:moveTo>
                    <a:pt x="17424" y="5232"/>
                  </a:moveTo>
                  <a:lnTo>
                    <a:pt x="17233" y="5105"/>
                  </a:lnTo>
                  <a:lnTo>
                    <a:pt x="17018" y="4978"/>
                  </a:lnTo>
                  <a:lnTo>
                    <a:pt x="15976" y="4597"/>
                  </a:lnTo>
                  <a:lnTo>
                    <a:pt x="15049" y="4622"/>
                  </a:lnTo>
                  <a:lnTo>
                    <a:pt x="14185" y="4914"/>
                  </a:lnTo>
                  <a:lnTo>
                    <a:pt x="14592" y="5080"/>
                  </a:lnTo>
                  <a:lnTo>
                    <a:pt x="14998" y="5321"/>
                  </a:lnTo>
                  <a:lnTo>
                    <a:pt x="14732" y="5892"/>
                  </a:lnTo>
                  <a:lnTo>
                    <a:pt x="14732" y="6083"/>
                  </a:lnTo>
                  <a:lnTo>
                    <a:pt x="14681" y="6223"/>
                  </a:lnTo>
                  <a:lnTo>
                    <a:pt x="14541" y="6184"/>
                  </a:lnTo>
                  <a:lnTo>
                    <a:pt x="14566" y="6426"/>
                  </a:lnTo>
                  <a:lnTo>
                    <a:pt x="15138" y="6362"/>
                  </a:lnTo>
                  <a:lnTo>
                    <a:pt x="15595" y="6324"/>
                  </a:lnTo>
                  <a:lnTo>
                    <a:pt x="16014" y="6489"/>
                  </a:lnTo>
                  <a:lnTo>
                    <a:pt x="16014" y="6286"/>
                  </a:lnTo>
                  <a:lnTo>
                    <a:pt x="16065" y="6045"/>
                  </a:lnTo>
                  <a:lnTo>
                    <a:pt x="16243" y="5829"/>
                  </a:lnTo>
                  <a:lnTo>
                    <a:pt x="16294" y="5410"/>
                  </a:lnTo>
                  <a:lnTo>
                    <a:pt x="16573" y="5067"/>
                  </a:lnTo>
                  <a:lnTo>
                    <a:pt x="17424" y="5232"/>
                  </a:lnTo>
                  <a:close/>
                </a:path>
                <a:path w="24129" h="26034">
                  <a:moveTo>
                    <a:pt x="18872" y="8039"/>
                  </a:moveTo>
                  <a:lnTo>
                    <a:pt x="18834" y="7404"/>
                  </a:lnTo>
                  <a:lnTo>
                    <a:pt x="18681" y="6845"/>
                  </a:lnTo>
                  <a:lnTo>
                    <a:pt x="18440" y="6362"/>
                  </a:lnTo>
                  <a:lnTo>
                    <a:pt x="18516" y="7442"/>
                  </a:lnTo>
                  <a:lnTo>
                    <a:pt x="18122" y="8801"/>
                  </a:lnTo>
                  <a:lnTo>
                    <a:pt x="12179" y="17233"/>
                  </a:lnTo>
                  <a:lnTo>
                    <a:pt x="11582" y="17843"/>
                  </a:lnTo>
                  <a:lnTo>
                    <a:pt x="7086" y="20218"/>
                  </a:lnTo>
                  <a:lnTo>
                    <a:pt x="7670" y="20370"/>
                  </a:lnTo>
                  <a:lnTo>
                    <a:pt x="17716" y="11049"/>
                  </a:lnTo>
                  <a:lnTo>
                    <a:pt x="18199" y="10274"/>
                  </a:lnTo>
                  <a:lnTo>
                    <a:pt x="18592" y="9169"/>
                  </a:lnTo>
                  <a:lnTo>
                    <a:pt x="18859" y="8229"/>
                  </a:lnTo>
                  <a:lnTo>
                    <a:pt x="18872" y="8039"/>
                  </a:lnTo>
                  <a:close/>
                </a:path>
                <a:path w="24129" h="26034">
                  <a:moveTo>
                    <a:pt x="23571" y="2247"/>
                  </a:moveTo>
                  <a:lnTo>
                    <a:pt x="23050" y="2133"/>
                  </a:lnTo>
                  <a:lnTo>
                    <a:pt x="22707" y="3263"/>
                  </a:lnTo>
                  <a:lnTo>
                    <a:pt x="22301" y="4381"/>
                  </a:lnTo>
                  <a:lnTo>
                    <a:pt x="21856" y="5486"/>
                  </a:lnTo>
                  <a:lnTo>
                    <a:pt x="21793" y="5727"/>
                  </a:lnTo>
                  <a:lnTo>
                    <a:pt x="21793" y="7264"/>
                  </a:lnTo>
                  <a:lnTo>
                    <a:pt x="21031" y="8407"/>
                  </a:lnTo>
                  <a:lnTo>
                    <a:pt x="21196" y="7988"/>
                  </a:lnTo>
                  <a:lnTo>
                    <a:pt x="21793" y="7264"/>
                  </a:lnTo>
                  <a:lnTo>
                    <a:pt x="21793" y="5727"/>
                  </a:lnTo>
                  <a:lnTo>
                    <a:pt x="21501" y="6781"/>
                  </a:lnTo>
                  <a:lnTo>
                    <a:pt x="20612" y="7518"/>
                  </a:lnTo>
                  <a:lnTo>
                    <a:pt x="19824" y="8483"/>
                  </a:lnTo>
                  <a:lnTo>
                    <a:pt x="19456" y="8636"/>
                  </a:lnTo>
                  <a:lnTo>
                    <a:pt x="19240" y="8699"/>
                  </a:lnTo>
                  <a:lnTo>
                    <a:pt x="18999" y="9766"/>
                  </a:lnTo>
                  <a:lnTo>
                    <a:pt x="18808" y="10325"/>
                  </a:lnTo>
                  <a:lnTo>
                    <a:pt x="19519" y="10121"/>
                  </a:lnTo>
                  <a:lnTo>
                    <a:pt x="20180" y="9766"/>
                  </a:lnTo>
                  <a:lnTo>
                    <a:pt x="20764" y="9283"/>
                  </a:lnTo>
                  <a:lnTo>
                    <a:pt x="21564" y="8407"/>
                  </a:lnTo>
                  <a:lnTo>
                    <a:pt x="21945" y="8013"/>
                  </a:lnTo>
                  <a:lnTo>
                    <a:pt x="22047" y="6959"/>
                  </a:lnTo>
                  <a:lnTo>
                    <a:pt x="22186" y="6781"/>
                  </a:lnTo>
                  <a:lnTo>
                    <a:pt x="23075" y="4114"/>
                  </a:lnTo>
                  <a:lnTo>
                    <a:pt x="23571" y="2247"/>
                  </a:lnTo>
                  <a:close/>
                </a:path>
              </a:pathLst>
            </a:custGeom>
            <a:solidFill>
              <a:srgbClr val="E7BC20"/>
            </a:solidFill>
          </p:spPr>
          <p:txBody>
            <a:bodyPr wrap="square" lIns="0" tIns="0" rIns="0" bIns="0" rtlCol="0"/>
            <a:lstStyle/>
            <a:p>
              <a:endParaRPr/>
            </a:p>
          </p:txBody>
        </p:sp>
        <p:sp>
          <p:nvSpPr>
            <p:cNvPr id="55" name="object 31">
              <a:extLst>
                <a:ext uri="{FF2B5EF4-FFF2-40B4-BE49-F238E27FC236}">
                  <a16:creationId xmlns:a16="http://schemas.microsoft.com/office/drawing/2014/main" id="{839A8105-BFB9-45C2-A182-792C8750B37A}"/>
                </a:ext>
              </a:extLst>
            </p:cNvPr>
            <p:cNvSpPr/>
            <p:nvPr/>
          </p:nvSpPr>
          <p:spPr>
            <a:xfrm>
              <a:off x="6755981" y="9273679"/>
              <a:ext cx="24765" cy="26670"/>
            </a:xfrm>
            <a:custGeom>
              <a:avLst/>
              <a:gdLst/>
              <a:ahLst/>
              <a:cxnLst/>
              <a:rect l="l" t="t" r="r" b="b"/>
              <a:pathLst>
                <a:path w="24765" h="26670">
                  <a:moveTo>
                    <a:pt x="4749" y="14427"/>
                  </a:moveTo>
                  <a:lnTo>
                    <a:pt x="4114" y="14503"/>
                  </a:lnTo>
                  <a:lnTo>
                    <a:pt x="3543" y="14706"/>
                  </a:lnTo>
                  <a:lnTo>
                    <a:pt x="2590" y="15405"/>
                  </a:lnTo>
                  <a:lnTo>
                    <a:pt x="2044" y="15684"/>
                  </a:lnTo>
                  <a:lnTo>
                    <a:pt x="1562" y="16002"/>
                  </a:lnTo>
                  <a:lnTo>
                    <a:pt x="1054" y="16319"/>
                  </a:lnTo>
                  <a:lnTo>
                    <a:pt x="546" y="16624"/>
                  </a:lnTo>
                  <a:lnTo>
                    <a:pt x="0" y="16878"/>
                  </a:lnTo>
                  <a:lnTo>
                    <a:pt x="190" y="17246"/>
                  </a:lnTo>
                  <a:lnTo>
                    <a:pt x="749" y="16979"/>
                  </a:lnTo>
                  <a:lnTo>
                    <a:pt x="1778" y="16344"/>
                  </a:lnTo>
                  <a:lnTo>
                    <a:pt x="3251" y="15455"/>
                  </a:lnTo>
                  <a:lnTo>
                    <a:pt x="4114" y="14732"/>
                  </a:lnTo>
                  <a:lnTo>
                    <a:pt x="4749" y="14427"/>
                  </a:lnTo>
                  <a:close/>
                </a:path>
                <a:path w="24765" h="26670">
                  <a:moveTo>
                    <a:pt x="6261" y="17157"/>
                  </a:moveTo>
                  <a:lnTo>
                    <a:pt x="6108" y="16522"/>
                  </a:lnTo>
                  <a:lnTo>
                    <a:pt x="5702" y="16446"/>
                  </a:lnTo>
                  <a:lnTo>
                    <a:pt x="5308" y="16446"/>
                  </a:lnTo>
                  <a:lnTo>
                    <a:pt x="4953" y="16548"/>
                  </a:lnTo>
                  <a:lnTo>
                    <a:pt x="4927" y="16725"/>
                  </a:lnTo>
                  <a:lnTo>
                    <a:pt x="4927" y="17094"/>
                  </a:lnTo>
                  <a:lnTo>
                    <a:pt x="5130" y="17246"/>
                  </a:lnTo>
                  <a:lnTo>
                    <a:pt x="5295" y="17246"/>
                  </a:lnTo>
                  <a:lnTo>
                    <a:pt x="6261" y="17157"/>
                  </a:lnTo>
                  <a:close/>
                </a:path>
                <a:path w="24765" h="26670">
                  <a:moveTo>
                    <a:pt x="8890" y="21691"/>
                  </a:moveTo>
                  <a:lnTo>
                    <a:pt x="8864" y="21564"/>
                  </a:lnTo>
                  <a:lnTo>
                    <a:pt x="8585" y="21844"/>
                  </a:lnTo>
                  <a:lnTo>
                    <a:pt x="8305" y="22148"/>
                  </a:lnTo>
                  <a:lnTo>
                    <a:pt x="7353" y="22847"/>
                  </a:lnTo>
                  <a:lnTo>
                    <a:pt x="6680" y="23202"/>
                  </a:lnTo>
                  <a:lnTo>
                    <a:pt x="5384" y="24015"/>
                  </a:lnTo>
                  <a:lnTo>
                    <a:pt x="4610" y="24460"/>
                  </a:lnTo>
                  <a:lnTo>
                    <a:pt x="3937" y="24777"/>
                  </a:lnTo>
                  <a:lnTo>
                    <a:pt x="4279" y="25171"/>
                  </a:lnTo>
                  <a:lnTo>
                    <a:pt x="8890" y="22148"/>
                  </a:lnTo>
                  <a:lnTo>
                    <a:pt x="8890" y="21691"/>
                  </a:lnTo>
                  <a:close/>
                </a:path>
                <a:path w="24765" h="26670">
                  <a:moveTo>
                    <a:pt x="10515" y="17170"/>
                  </a:moveTo>
                  <a:lnTo>
                    <a:pt x="10350" y="16916"/>
                  </a:lnTo>
                  <a:lnTo>
                    <a:pt x="10083" y="16560"/>
                  </a:lnTo>
                  <a:lnTo>
                    <a:pt x="9906" y="16383"/>
                  </a:lnTo>
                  <a:lnTo>
                    <a:pt x="9448" y="15875"/>
                  </a:lnTo>
                  <a:lnTo>
                    <a:pt x="5321" y="14376"/>
                  </a:lnTo>
                  <a:lnTo>
                    <a:pt x="5168" y="14389"/>
                  </a:lnTo>
                  <a:lnTo>
                    <a:pt x="4927" y="14528"/>
                  </a:lnTo>
                  <a:lnTo>
                    <a:pt x="4699" y="14744"/>
                  </a:lnTo>
                  <a:lnTo>
                    <a:pt x="5143" y="15062"/>
                  </a:lnTo>
                  <a:lnTo>
                    <a:pt x="5562" y="15367"/>
                  </a:lnTo>
                  <a:lnTo>
                    <a:pt x="9817" y="17716"/>
                  </a:lnTo>
                  <a:lnTo>
                    <a:pt x="9956" y="17627"/>
                  </a:lnTo>
                  <a:lnTo>
                    <a:pt x="10515" y="17170"/>
                  </a:lnTo>
                  <a:close/>
                </a:path>
                <a:path w="24765" h="26670">
                  <a:moveTo>
                    <a:pt x="10680" y="21932"/>
                  </a:moveTo>
                  <a:lnTo>
                    <a:pt x="8724" y="23380"/>
                  </a:lnTo>
                  <a:lnTo>
                    <a:pt x="6692" y="24688"/>
                  </a:lnTo>
                  <a:lnTo>
                    <a:pt x="4584" y="25768"/>
                  </a:lnTo>
                  <a:lnTo>
                    <a:pt x="4864" y="26301"/>
                  </a:lnTo>
                  <a:lnTo>
                    <a:pt x="5562" y="25958"/>
                  </a:lnTo>
                  <a:lnTo>
                    <a:pt x="6248" y="25552"/>
                  </a:lnTo>
                  <a:lnTo>
                    <a:pt x="7594" y="24701"/>
                  </a:lnTo>
                  <a:lnTo>
                    <a:pt x="8293" y="24320"/>
                  </a:lnTo>
                  <a:lnTo>
                    <a:pt x="9677" y="23329"/>
                  </a:lnTo>
                  <a:lnTo>
                    <a:pt x="10274" y="22656"/>
                  </a:lnTo>
                  <a:lnTo>
                    <a:pt x="10680" y="21932"/>
                  </a:lnTo>
                  <a:close/>
                </a:path>
                <a:path w="24765" h="26670">
                  <a:moveTo>
                    <a:pt x="12484" y="7454"/>
                  </a:moveTo>
                  <a:lnTo>
                    <a:pt x="12103" y="6591"/>
                  </a:lnTo>
                  <a:lnTo>
                    <a:pt x="11950" y="6794"/>
                  </a:lnTo>
                  <a:lnTo>
                    <a:pt x="11671" y="7226"/>
                  </a:lnTo>
                  <a:lnTo>
                    <a:pt x="10312" y="9550"/>
                  </a:lnTo>
                  <a:lnTo>
                    <a:pt x="8597" y="11633"/>
                  </a:lnTo>
                  <a:lnTo>
                    <a:pt x="6375" y="13627"/>
                  </a:lnTo>
                  <a:lnTo>
                    <a:pt x="6184" y="13817"/>
                  </a:lnTo>
                  <a:lnTo>
                    <a:pt x="6019" y="14033"/>
                  </a:lnTo>
                  <a:lnTo>
                    <a:pt x="6324" y="14058"/>
                  </a:lnTo>
                  <a:lnTo>
                    <a:pt x="6946" y="14198"/>
                  </a:lnTo>
                  <a:lnTo>
                    <a:pt x="9169" y="12255"/>
                  </a:lnTo>
                  <a:lnTo>
                    <a:pt x="11023" y="9982"/>
                  </a:lnTo>
                  <a:lnTo>
                    <a:pt x="12484" y="7454"/>
                  </a:lnTo>
                  <a:close/>
                </a:path>
                <a:path w="24765" h="26670">
                  <a:moveTo>
                    <a:pt x="14020" y="88"/>
                  </a:moveTo>
                  <a:lnTo>
                    <a:pt x="13652" y="0"/>
                  </a:lnTo>
                  <a:lnTo>
                    <a:pt x="13322" y="1206"/>
                  </a:lnTo>
                  <a:lnTo>
                    <a:pt x="12928" y="2387"/>
                  </a:lnTo>
                  <a:lnTo>
                    <a:pt x="12471" y="3530"/>
                  </a:lnTo>
                  <a:lnTo>
                    <a:pt x="12255" y="4038"/>
                  </a:lnTo>
                  <a:lnTo>
                    <a:pt x="12179" y="4584"/>
                  </a:lnTo>
                  <a:lnTo>
                    <a:pt x="12217" y="5156"/>
                  </a:lnTo>
                  <a:lnTo>
                    <a:pt x="12471" y="4483"/>
                  </a:lnTo>
                  <a:lnTo>
                    <a:pt x="12661" y="4025"/>
                  </a:lnTo>
                  <a:lnTo>
                    <a:pt x="12877" y="3581"/>
                  </a:lnTo>
                  <a:lnTo>
                    <a:pt x="13398" y="2171"/>
                  </a:lnTo>
                  <a:lnTo>
                    <a:pt x="13436" y="2044"/>
                  </a:lnTo>
                  <a:lnTo>
                    <a:pt x="13589" y="1625"/>
                  </a:lnTo>
                  <a:lnTo>
                    <a:pt x="14020" y="88"/>
                  </a:lnTo>
                  <a:close/>
                </a:path>
                <a:path w="24765" h="26670">
                  <a:moveTo>
                    <a:pt x="14922" y="5689"/>
                  </a:moveTo>
                  <a:lnTo>
                    <a:pt x="14859" y="5295"/>
                  </a:lnTo>
                  <a:lnTo>
                    <a:pt x="14478" y="5054"/>
                  </a:lnTo>
                  <a:lnTo>
                    <a:pt x="14363" y="5219"/>
                  </a:lnTo>
                  <a:lnTo>
                    <a:pt x="14427" y="5600"/>
                  </a:lnTo>
                  <a:lnTo>
                    <a:pt x="14554" y="6032"/>
                  </a:lnTo>
                  <a:lnTo>
                    <a:pt x="14757" y="6235"/>
                  </a:lnTo>
                  <a:lnTo>
                    <a:pt x="14909" y="6172"/>
                  </a:lnTo>
                  <a:lnTo>
                    <a:pt x="14909" y="5969"/>
                  </a:lnTo>
                  <a:lnTo>
                    <a:pt x="14922" y="5689"/>
                  </a:lnTo>
                  <a:close/>
                </a:path>
                <a:path w="24765" h="26670">
                  <a:moveTo>
                    <a:pt x="16611" y="9410"/>
                  </a:moveTo>
                  <a:lnTo>
                    <a:pt x="16217" y="9283"/>
                  </a:lnTo>
                  <a:lnTo>
                    <a:pt x="15278" y="8750"/>
                  </a:lnTo>
                  <a:lnTo>
                    <a:pt x="14516" y="8242"/>
                  </a:lnTo>
                  <a:lnTo>
                    <a:pt x="14109" y="7683"/>
                  </a:lnTo>
                  <a:lnTo>
                    <a:pt x="13525" y="6527"/>
                  </a:lnTo>
                  <a:lnTo>
                    <a:pt x="13360" y="5765"/>
                  </a:lnTo>
                  <a:lnTo>
                    <a:pt x="12509" y="5029"/>
                  </a:lnTo>
                  <a:lnTo>
                    <a:pt x="12344" y="5435"/>
                  </a:lnTo>
                  <a:lnTo>
                    <a:pt x="12280" y="5740"/>
                  </a:lnTo>
                  <a:lnTo>
                    <a:pt x="12509" y="6654"/>
                  </a:lnTo>
                  <a:lnTo>
                    <a:pt x="12928" y="7416"/>
                  </a:lnTo>
                  <a:lnTo>
                    <a:pt x="13449" y="8089"/>
                  </a:lnTo>
                  <a:lnTo>
                    <a:pt x="13919" y="8724"/>
                  </a:lnTo>
                  <a:lnTo>
                    <a:pt x="14541" y="9309"/>
                  </a:lnTo>
                  <a:lnTo>
                    <a:pt x="15544" y="9880"/>
                  </a:lnTo>
                  <a:lnTo>
                    <a:pt x="16217" y="10134"/>
                  </a:lnTo>
                  <a:lnTo>
                    <a:pt x="16522" y="9639"/>
                  </a:lnTo>
                  <a:lnTo>
                    <a:pt x="16611" y="9410"/>
                  </a:lnTo>
                  <a:close/>
                </a:path>
                <a:path w="24765" h="26670">
                  <a:moveTo>
                    <a:pt x="18719" y="7708"/>
                  </a:moveTo>
                  <a:lnTo>
                    <a:pt x="18351" y="6692"/>
                  </a:lnTo>
                  <a:lnTo>
                    <a:pt x="17348" y="5702"/>
                  </a:lnTo>
                  <a:lnTo>
                    <a:pt x="16675" y="5689"/>
                  </a:lnTo>
                  <a:lnTo>
                    <a:pt x="16497" y="5829"/>
                  </a:lnTo>
                  <a:lnTo>
                    <a:pt x="16256" y="6134"/>
                  </a:lnTo>
                  <a:lnTo>
                    <a:pt x="16205" y="6375"/>
                  </a:lnTo>
                  <a:lnTo>
                    <a:pt x="16205" y="6565"/>
                  </a:lnTo>
                  <a:lnTo>
                    <a:pt x="16852" y="6832"/>
                  </a:lnTo>
                  <a:lnTo>
                    <a:pt x="17221" y="7442"/>
                  </a:lnTo>
                  <a:lnTo>
                    <a:pt x="17221" y="8813"/>
                  </a:lnTo>
                  <a:lnTo>
                    <a:pt x="17132" y="9245"/>
                  </a:lnTo>
                  <a:lnTo>
                    <a:pt x="8763" y="18630"/>
                  </a:lnTo>
                  <a:lnTo>
                    <a:pt x="8140" y="18732"/>
                  </a:lnTo>
                  <a:lnTo>
                    <a:pt x="7543" y="18580"/>
                  </a:lnTo>
                  <a:lnTo>
                    <a:pt x="7162" y="18262"/>
                  </a:lnTo>
                  <a:lnTo>
                    <a:pt x="6286" y="18618"/>
                  </a:lnTo>
                  <a:lnTo>
                    <a:pt x="6477" y="19659"/>
                  </a:lnTo>
                  <a:lnTo>
                    <a:pt x="7251" y="20332"/>
                  </a:lnTo>
                  <a:lnTo>
                    <a:pt x="8458" y="20040"/>
                  </a:lnTo>
                  <a:lnTo>
                    <a:pt x="10375" y="18910"/>
                  </a:lnTo>
                  <a:lnTo>
                    <a:pt x="11099" y="18173"/>
                  </a:lnTo>
                  <a:lnTo>
                    <a:pt x="13792" y="15748"/>
                  </a:lnTo>
                  <a:lnTo>
                    <a:pt x="16103" y="12852"/>
                  </a:lnTo>
                  <a:lnTo>
                    <a:pt x="17830" y="9664"/>
                  </a:lnTo>
                  <a:lnTo>
                    <a:pt x="18719" y="7708"/>
                  </a:lnTo>
                  <a:close/>
                </a:path>
                <a:path w="24765" h="26670">
                  <a:moveTo>
                    <a:pt x="23164" y="2209"/>
                  </a:moveTo>
                  <a:lnTo>
                    <a:pt x="22669" y="2082"/>
                  </a:lnTo>
                  <a:lnTo>
                    <a:pt x="22237" y="3644"/>
                  </a:lnTo>
                  <a:lnTo>
                    <a:pt x="21729" y="5181"/>
                  </a:lnTo>
                  <a:lnTo>
                    <a:pt x="21120" y="6692"/>
                  </a:lnTo>
                  <a:lnTo>
                    <a:pt x="20840" y="7340"/>
                  </a:lnTo>
                  <a:lnTo>
                    <a:pt x="20053" y="7861"/>
                  </a:lnTo>
                  <a:lnTo>
                    <a:pt x="19469" y="8229"/>
                  </a:lnTo>
                  <a:lnTo>
                    <a:pt x="19443" y="8699"/>
                  </a:lnTo>
                  <a:lnTo>
                    <a:pt x="20891" y="8064"/>
                  </a:lnTo>
                  <a:lnTo>
                    <a:pt x="21450" y="7035"/>
                  </a:lnTo>
                  <a:lnTo>
                    <a:pt x="22110" y="5435"/>
                  </a:lnTo>
                  <a:lnTo>
                    <a:pt x="22707" y="3835"/>
                  </a:lnTo>
                  <a:lnTo>
                    <a:pt x="23164" y="2209"/>
                  </a:lnTo>
                  <a:close/>
                </a:path>
                <a:path w="24765" h="26670">
                  <a:moveTo>
                    <a:pt x="24422" y="2489"/>
                  </a:moveTo>
                  <a:lnTo>
                    <a:pt x="23825" y="2349"/>
                  </a:lnTo>
                  <a:lnTo>
                    <a:pt x="23152" y="4838"/>
                  </a:lnTo>
                  <a:lnTo>
                    <a:pt x="21729" y="8115"/>
                  </a:lnTo>
                  <a:lnTo>
                    <a:pt x="21564" y="8521"/>
                  </a:lnTo>
                  <a:lnTo>
                    <a:pt x="21094" y="8813"/>
                  </a:lnTo>
                  <a:lnTo>
                    <a:pt x="20904" y="9258"/>
                  </a:lnTo>
                  <a:lnTo>
                    <a:pt x="23380" y="5715"/>
                  </a:lnTo>
                  <a:lnTo>
                    <a:pt x="23685" y="4927"/>
                  </a:lnTo>
                  <a:lnTo>
                    <a:pt x="23964" y="4114"/>
                  </a:lnTo>
                  <a:lnTo>
                    <a:pt x="24180" y="3302"/>
                  </a:lnTo>
                  <a:lnTo>
                    <a:pt x="24422" y="2489"/>
                  </a:lnTo>
                  <a:close/>
                </a:path>
              </a:pathLst>
            </a:custGeom>
            <a:solidFill>
              <a:srgbClr val="F9E27A"/>
            </a:solidFill>
          </p:spPr>
          <p:txBody>
            <a:bodyPr wrap="square" lIns="0" tIns="0" rIns="0" bIns="0" rtlCol="0"/>
            <a:lstStyle/>
            <a:p>
              <a:endParaRPr/>
            </a:p>
          </p:txBody>
        </p:sp>
        <p:sp>
          <p:nvSpPr>
            <p:cNvPr id="56" name="object 32">
              <a:extLst>
                <a:ext uri="{FF2B5EF4-FFF2-40B4-BE49-F238E27FC236}">
                  <a16:creationId xmlns:a16="http://schemas.microsoft.com/office/drawing/2014/main" id="{D98CF3B2-462A-46BA-AC41-1193746238D4}"/>
                </a:ext>
              </a:extLst>
            </p:cNvPr>
            <p:cNvSpPr/>
            <p:nvPr/>
          </p:nvSpPr>
          <p:spPr>
            <a:xfrm>
              <a:off x="6755803" y="9273591"/>
              <a:ext cx="25400" cy="27305"/>
            </a:xfrm>
            <a:custGeom>
              <a:avLst/>
              <a:gdLst/>
              <a:ahLst/>
              <a:cxnLst/>
              <a:rect l="l" t="t" r="r" b="b"/>
              <a:pathLst>
                <a:path w="25400" h="27304">
                  <a:moveTo>
                    <a:pt x="24993" y="2667"/>
                  </a:moveTo>
                  <a:lnTo>
                    <a:pt x="24599" y="2578"/>
                  </a:lnTo>
                  <a:lnTo>
                    <a:pt x="24358" y="3390"/>
                  </a:lnTo>
                  <a:lnTo>
                    <a:pt x="24142" y="4203"/>
                  </a:lnTo>
                  <a:lnTo>
                    <a:pt x="23863" y="5003"/>
                  </a:lnTo>
                  <a:lnTo>
                    <a:pt x="23558" y="5803"/>
                  </a:lnTo>
                  <a:lnTo>
                    <a:pt x="23317" y="6616"/>
                  </a:lnTo>
                  <a:lnTo>
                    <a:pt x="22606" y="8204"/>
                  </a:lnTo>
                  <a:lnTo>
                    <a:pt x="20561" y="9931"/>
                  </a:lnTo>
                  <a:lnTo>
                    <a:pt x="19888" y="10299"/>
                  </a:lnTo>
                  <a:lnTo>
                    <a:pt x="19177" y="10490"/>
                  </a:lnTo>
                  <a:lnTo>
                    <a:pt x="19329" y="10109"/>
                  </a:lnTo>
                  <a:lnTo>
                    <a:pt x="19507" y="9461"/>
                  </a:lnTo>
                  <a:lnTo>
                    <a:pt x="19621" y="8775"/>
                  </a:lnTo>
                  <a:lnTo>
                    <a:pt x="19659" y="8470"/>
                  </a:lnTo>
                  <a:lnTo>
                    <a:pt x="19659" y="8305"/>
                  </a:lnTo>
                  <a:lnTo>
                    <a:pt x="21031" y="7429"/>
                  </a:lnTo>
                  <a:lnTo>
                    <a:pt x="21310" y="6781"/>
                  </a:lnTo>
                  <a:lnTo>
                    <a:pt x="21920" y="5270"/>
                  </a:lnTo>
                  <a:lnTo>
                    <a:pt x="22428" y="3721"/>
                  </a:lnTo>
                  <a:lnTo>
                    <a:pt x="22860" y="2171"/>
                  </a:lnTo>
                  <a:lnTo>
                    <a:pt x="22453" y="2070"/>
                  </a:lnTo>
                  <a:lnTo>
                    <a:pt x="22034" y="3606"/>
                  </a:lnTo>
                  <a:lnTo>
                    <a:pt x="21539" y="5130"/>
                  </a:lnTo>
                  <a:lnTo>
                    <a:pt x="20713" y="7124"/>
                  </a:lnTo>
                  <a:lnTo>
                    <a:pt x="20040" y="7505"/>
                  </a:lnTo>
                  <a:lnTo>
                    <a:pt x="19608" y="7835"/>
                  </a:lnTo>
                  <a:lnTo>
                    <a:pt x="19431" y="6261"/>
                  </a:lnTo>
                  <a:lnTo>
                    <a:pt x="19240" y="6019"/>
                  </a:lnTo>
                  <a:lnTo>
                    <a:pt x="19240" y="8216"/>
                  </a:lnTo>
                  <a:lnTo>
                    <a:pt x="19202" y="9156"/>
                  </a:lnTo>
                  <a:lnTo>
                    <a:pt x="18999" y="9969"/>
                  </a:lnTo>
                  <a:lnTo>
                    <a:pt x="18643" y="10718"/>
                  </a:lnTo>
                  <a:lnTo>
                    <a:pt x="18427" y="11087"/>
                  </a:lnTo>
                  <a:lnTo>
                    <a:pt x="16700" y="14033"/>
                  </a:lnTo>
                  <a:lnTo>
                    <a:pt x="14414" y="16814"/>
                  </a:lnTo>
                  <a:lnTo>
                    <a:pt x="11455" y="19431"/>
                  </a:lnTo>
                  <a:lnTo>
                    <a:pt x="10553" y="20027"/>
                  </a:lnTo>
                  <a:lnTo>
                    <a:pt x="10414" y="20104"/>
                  </a:lnTo>
                  <a:lnTo>
                    <a:pt x="10007" y="20307"/>
                  </a:lnTo>
                  <a:lnTo>
                    <a:pt x="9055" y="20497"/>
                  </a:lnTo>
                  <a:lnTo>
                    <a:pt x="8699" y="20561"/>
                  </a:lnTo>
                  <a:lnTo>
                    <a:pt x="8039" y="20561"/>
                  </a:lnTo>
                  <a:lnTo>
                    <a:pt x="5118" y="17881"/>
                  </a:lnTo>
                  <a:lnTo>
                    <a:pt x="5118" y="16649"/>
                  </a:lnTo>
                  <a:lnTo>
                    <a:pt x="5486" y="16548"/>
                  </a:lnTo>
                  <a:lnTo>
                    <a:pt x="5880" y="16535"/>
                  </a:lnTo>
                  <a:lnTo>
                    <a:pt x="6477" y="16637"/>
                  </a:lnTo>
                  <a:lnTo>
                    <a:pt x="6845" y="16764"/>
                  </a:lnTo>
                  <a:lnTo>
                    <a:pt x="6819" y="16916"/>
                  </a:lnTo>
                  <a:lnTo>
                    <a:pt x="6807" y="17056"/>
                  </a:lnTo>
                  <a:lnTo>
                    <a:pt x="6807" y="17195"/>
                  </a:lnTo>
                  <a:lnTo>
                    <a:pt x="6819" y="17538"/>
                  </a:lnTo>
                  <a:lnTo>
                    <a:pt x="6908" y="17856"/>
                  </a:lnTo>
                  <a:lnTo>
                    <a:pt x="7112" y="18122"/>
                  </a:lnTo>
                  <a:lnTo>
                    <a:pt x="7289" y="18326"/>
                  </a:lnTo>
                  <a:lnTo>
                    <a:pt x="7721" y="18669"/>
                  </a:lnTo>
                  <a:lnTo>
                    <a:pt x="8318" y="18834"/>
                  </a:lnTo>
                  <a:lnTo>
                    <a:pt x="8915" y="18694"/>
                  </a:lnTo>
                  <a:lnTo>
                    <a:pt x="9525" y="18554"/>
                  </a:lnTo>
                  <a:lnTo>
                    <a:pt x="9944" y="18351"/>
                  </a:lnTo>
                  <a:lnTo>
                    <a:pt x="10845" y="17665"/>
                  </a:lnTo>
                  <a:lnTo>
                    <a:pt x="11226" y="17284"/>
                  </a:lnTo>
                  <a:lnTo>
                    <a:pt x="13271" y="15405"/>
                  </a:lnTo>
                  <a:lnTo>
                    <a:pt x="15011" y="13220"/>
                  </a:lnTo>
                  <a:lnTo>
                    <a:pt x="16459" y="10883"/>
                  </a:lnTo>
                  <a:lnTo>
                    <a:pt x="17094" y="9867"/>
                  </a:lnTo>
                  <a:lnTo>
                    <a:pt x="17310" y="9321"/>
                  </a:lnTo>
                  <a:lnTo>
                    <a:pt x="17399" y="8902"/>
                  </a:lnTo>
                  <a:lnTo>
                    <a:pt x="17411" y="8331"/>
                  </a:lnTo>
                  <a:lnTo>
                    <a:pt x="17399" y="7531"/>
                  </a:lnTo>
                  <a:lnTo>
                    <a:pt x="17030" y="6934"/>
                  </a:lnTo>
                  <a:lnTo>
                    <a:pt x="16979" y="8229"/>
                  </a:lnTo>
                  <a:lnTo>
                    <a:pt x="16649" y="8115"/>
                  </a:lnTo>
                  <a:lnTo>
                    <a:pt x="15989" y="7797"/>
                  </a:lnTo>
                  <a:lnTo>
                    <a:pt x="15582" y="7454"/>
                  </a:lnTo>
                  <a:lnTo>
                    <a:pt x="15265" y="7048"/>
                  </a:lnTo>
                  <a:lnTo>
                    <a:pt x="15633" y="6921"/>
                  </a:lnTo>
                  <a:lnTo>
                    <a:pt x="16002" y="6921"/>
                  </a:lnTo>
                  <a:lnTo>
                    <a:pt x="16294" y="7048"/>
                  </a:lnTo>
                  <a:lnTo>
                    <a:pt x="16687" y="7226"/>
                  </a:lnTo>
                  <a:lnTo>
                    <a:pt x="16941" y="7645"/>
                  </a:lnTo>
                  <a:lnTo>
                    <a:pt x="16979" y="8229"/>
                  </a:lnTo>
                  <a:lnTo>
                    <a:pt x="16979" y="6921"/>
                  </a:lnTo>
                  <a:lnTo>
                    <a:pt x="16459" y="6680"/>
                  </a:lnTo>
                  <a:lnTo>
                    <a:pt x="15976" y="6502"/>
                  </a:lnTo>
                  <a:lnTo>
                    <a:pt x="15506" y="6540"/>
                  </a:lnTo>
                  <a:lnTo>
                    <a:pt x="15011" y="6718"/>
                  </a:lnTo>
                  <a:lnTo>
                    <a:pt x="14693" y="6045"/>
                  </a:lnTo>
                  <a:lnTo>
                    <a:pt x="14566" y="5537"/>
                  </a:lnTo>
                  <a:lnTo>
                    <a:pt x="14541" y="5372"/>
                  </a:lnTo>
                  <a:lnTo>
                    <a:pt x="14541" y="5130"/>
                  </a:lnTo>
                  <a:lnTo>
                    <a:pt x="15417" y="4800"/>
                  </a:lnTo>
                  <a:lnTo>
                    <a:pt x="16344" y="4775"/>
                  </a:lnTo>
                  <a:lnTo>
                    <a:pt x="17386" y="5156"/>
                  </a:lnTo>
                  <a:lnTo>
                    <a:pt x="17602" y="5270"/>
                  </a:lnTo>
                  <a:lnTo>
                    <a:pt x="17792" y="5410"/>
                  </a:lnTo>
                  <a:lnTo>
                    <a:pt x="18211" y="5689"/>
                  </a:lnTo>
                  <a:lnTo>
                    <a:pt x="18554" y="6070"/>
                  </a:lnTo>
                  <a:lnTo>
                    <a:pt x="19050" y="7023"/>
                  </a:lnTo>
                  <a:lnTo>
                    <a:pt x="19202" y="7594"/>
                  </a:lnTo>
                  <a:lnTo>
                    <a:pt x="19227" y="8229"/>
                  </a:lnTo>
                  <a:lnTo>
                    <a:pt x="19227" y="8077"/>
                  </a:lnTo>
                  <a:lnTo>
                    <a:pt x="19240" y="8216"/>
                  </a:lnTo>
                  <a:lnTo>
                    <a:pt x="19240" y="6019"/>
                  </a:lnTo>
                  <a:lnTo>
                    <a:pt x="18567" y="5143"/>
                  </a:lnTo>
                  <a:lnTo>
                    <a:pt x="16446" y="4394"/>
                  </a:lnTo>
                  <a:lnTo>
                    <a:pt x="15519" y="4419"/>
                  </a:lnTo>
                  <a:lnTo>
                    <a:pt x="14617" y="4686"/>
                  </a:lnTo>
                  <a:lnTo>
                    <a:pt x="14668" y="4483"/>
                  </a:lnTo>
                  <a:lnTo>
                    <a:pt x="15214" y="3162"/>
                  </a:lnTo>
                  <a:lnTo>
                    <a:pt x="15621" y="1892"/>
                  </a:lnTo>
                  <a:lnTo>
                    <a:pt x="15976" y="596"/>
                  </a:lnTo>
                  <a:lnTo>
                    <a:pt x="15582" y="508"/>
                  </a:lnTo>
                  <a:lnTo>
                    <a:pt x="15227" y="1778"/>
                  </a:lnTo>
                  <a:lnTo>
                    <a:pt x="14820" y="3035"/>
                  </a:lnTo>
                  <a:lnTo>
                    <a:pt x="14249" y="4432"/>
                  </a:lnTo>
                  <a:lnTo>
                    <a:pt x="14198" y="4622"/>
                  </a:lnTo>
                  <a:lnTo>
                    <a:pt x="14135" y="5105"/>
                  </a:lnTo>
                  <a:lnTo>
                    <a:pt x="14135" y="5283"/>
                  </a:lnTo>
                  <a:lnTo>
                    <a:pt x="16992" y="8661"/>
                  </a:lnTo>
                  <a:lnTo>
                    <a:pt x="16865" y="9271"/>
                  </a:lnTo>
                  <a:lnTo>
                    <a:pt x="16802" y="9499"/>
                  </a:lnTo>
                  <a:lnTo>
                    <a:pt x="16649" y="9829"/>
                  </a:lnTo>
                  <a:lnTo>
                    <a:pt x="16306" y="10375"/>
                  </a:lnTo>
                  <a:lnTo>
                    <a:pt x="16078" y="10299"/>
                  </a:lnTo>
                  <a:lnTo>
                    <a:pt x="16078" y="10744"/>
                  </a:lnTo>
                  <a:lnTo>
                    <a:pt x="14655" y="12992"/>
                  </a:lnTo>
                  <a:lnTo>
                    <a:pt x="12979" y="15113"/>
                  </a:lnTo>
                  <a:lnTo>
                    <a:pt x="11023" y="16929"/>
                  </a:lnTo>
                  <a:lnTo>
                    <a:pt x="10845" y="16649"/>
                  </a:lnTo>
                  <a:lnTo>
                    <a:pt x="10642" y="16383"/>
                  </a:lnTo>
                  <a:lnTo>
                    <a:pt x="9880" y="15582"/>
                  </a:lnTo>
                  <a:lnTo>
                    <a:pt x="9245" y="15163"/>
                  </a:lnTo>
                  <a:lnTo>
                    <a:pt x="8483" y="14795"/>
                  </a:lnTo>
                  <a:lnTo>
                    <a:pt x="10490" y="13055"/>
                  </a:lnTo>
                  <a:lnTo>
                    <a:pt x="12141" y="11023"/>
                  </a:lnTo>
                  <a:lnTo>
                    <a:pt x="13474" y="8813"/>
                  </a:lnTo>
                  <a:lnTo>
                    <a:pt x="13957" y="9385"/>
                  </a:lnTo>
                  <a:lnTo>
                    <a:pt x="14516" y="9906"/>
                  </a:lnTo>
                  <a:lnTo>
                    <a:pt x="15468" y="10477"/>
                  </a:lnTo>
                  <a:lnTo>
                    <a:pt x="15773" y="10617"/>
                  </a:lnTo>
                  <a:lnTo>
                    <a:pt x="16078" y="10744"/>
                  </a:lnTo>
                  <a:lnTo>
                    <a:pt x="16078" y="10299"/>
                  </a:lnTo>
                  <a:lnTo>
                    <a:pt x="15684" y="10121"/>
                  </a:lnTo>
                  <a:lnTo>
                    <a:pt x="14833" y="9626"/>
                  </a:lnTo>
                  <a:lnTo>
                    <a:pt x="14338" y="9194"/>
                  </a:lnTo>
                  <a:lnTo>
                    <a:pt x="13614" y="8356"/>
                  </a:lnTo>
                  <a:lnTo>
                    <a:pt x="13208" y="7823"/>
                  </a:lnTo>
                  <a:lnTo>
                    <a:pt x="13208" y="8470"/>
                  </a:lnTo>
                  <a:lnTo>
                    <a:pt x="11849" y="10756"/>
                  </a:lnTo>
                  <a:lnTo>
                    <a:pt x="10147" y="12827"/>
                  </a:lnTo>
                  <a:lnTo>
                    <a:pt x="8178" y="14643"/>
                  </a:lnTo>
                  <a:lnTo>
                    <a:pt x="7594" y="14414"/>
                  </a:lnTo>
                  <a:lnTo>
                    <a:pt x="6807" y="14198"/>
                  </a:lnTo>
                  <a:lnTo>
                    <a:pt x="6502" y="14147"/>
                  </a:lnTo>
                  <a:lnTo>
                    <a:pt x="6197" y="14122"/>
                  </a:lnTo>
                  <a:lnTo>
                    <a:pt x="6362" y="13906"/>
                  </a:lnTo>
                  <a:lnTo>
                    <a:pt x="6553" y="13716"/>
                  </a:lnTo>
                  <a:lnTo>
                    <a:pt x="8775" y="11722"/>
                  </a:lnTo>
                  <a:lnTo>
                    <a:pt x="10490" y="9639"/>
                  </a:lnTo>
                  <a:lnTo>
                    <a:pt x="11849" y="7315"/>
                  </a:lnTo>
                  <a:lnTo>
                    <a:pt x="12115" y="6883"/>
                  </a:lnTo>
                  <a:lnTo>
                    <a:pt x="12280" y="6680"/>
                  </a:lnTo>
                  <a:lnTo>
                    <a:pt x="12725" y="7670"/>
                  </a:lnTo>
                  <a:lnTo>
                    <a:pt x="13157" y="8394"/>
                  </a:lnTo>
                  <a:lnTo>
                    <a:pt x="13208" y="7823"/>
                  </a:lnTo>
                  <a:lnTo>
                    <a:pt x="12750" y="6972"/>
                  </a:lnTo>
                  <a:lnTo>
                    <a:pt x="12547" y="6248"/>
                  </a:lnTo>
                  <a:lnTo>
                    <a:pt x="12420" y="5626"/>
                  </a:lnTo>
                  <a:lnTo>
                    <a:pt x="12369" y="4673"/>
                  </a:lnTo>
                  <a:lnTo>
                    <a:pt x="12433" y="4127"/>
                  </a:lnTo>
                  <a:lnTo>
                    <a:pt x="12661" y="3619"/>
                  </a:lnTo>
                  <a:lnTo>
                    <a:pt x="13119" y="2476"/>
                  </a:lnTo>
                  <a:lnTo>
                    <a:pt x="13512" y="1308"/>
                  </a:lnTo>
                  <a:lnTo>
                    <a:pt x="13843" y="88"/>
                  </a:lnTo>
                  <a:lnTo>
                    <a:pt x="13436" y="0"/>
                  </a:lnTo>
                  <a:lnTo>
                    <a:pt x="13106" y="1193"/>
                  </a:lnTo>
                  <a:lnTo>
                    <a:pt x="12725" y="2362"/>
                  </a:lnTo>
                  <a:lnTo>
                    <a:pt x="12103" y="3898"/>
                  </a:lnTo>
                  <a:lnTo>
                    <a:pt x="12001" y="4330"/>
                  </a:lnTo>
                  <a:lnTo>
                    <a:pt x="11988" y="5257"/>
                  </a:lnTo>
                  <a:lnTo>
                    <a:pt x="12014" y="5715"/>
                  </a:lnTo>
                  <a:lnTo>
                    <a:pt x="12141" y="6223"/>
                  </a:lnTo>
                  <a:lnTo>
                    <a:pt x="11887" y="6502"/>
                  </a:lnTo>
                  <a:lnTo>
                    <a:pt x="11696" y="6819"/>
                  </a:lnTo>
                  <a:lnTo>
                    <a:pt x="11493" y="7112"/>
                  </a:lnTo>
                  <a:lnTo>
                    <a:pt x="10160" y="9410"/>
                  </a:lnTo>
                  <a:lnTo>
                    <a:pt x="8470" y="11455"/>
                  </a:lnTo>
                  <a:lnTo>
                    <a:pt x="6489" y="13233"/>
                  </a:lnTo>
                  <a:lnTo>
                    <a:pt x="6184" y="13487"/>
                  </a:lnTo>
                  <a:lnTo>
                    <a:pt x="5943" y="13766"/>
                  </a:lnTo>
                  <a:lnTo>
                    <a:pt x="5715" y="14084"/>
                  </a:lnTo>
                  <a:lnTo>
                    <a:pt x="4724" y="14097"/>
                  </a:lnTo>
                  <a:lnTo>
                    <a:pt x="3746" y="14262"/>
                  </a:lnTo>
                  <a:lnTo>
                    <a:pt x="2552" y="15163"/>
                  </a:lnTo>
                  <a:lnTo>
                    <a:pt x="2019" y="15430"/>
                  </a:lnTo>
                  <a:lnTo>
                    <a:pt x="546" y="16357"/>
                  </a:lnTo>
                  <a:lnTo>
                    <a:pt x="0" y="16611"/>
                  </a:lnTo>
                  <a:lnTo>
                    <a:pt x="177" y="16979"/>
                  </a:lnTo>
                  <a:lnTo>
                    <a:pt x="736" y="16713"/>
                  </a:lnTo>
                  <a:lnTo>
                    <a:pt x="2235" y="15773"/>
                  </a:lnTo>
                  <a:lnTo>
                    <a:pt x="2768" y="15506"/>
                  </a:lnTo>
                  <a:lnTo>
                    <a:pt x="3733" y="14795"/>
                  </a:lnTo>
                  <a:lnTo>
                    <a:pt x="4292" y="14592"/>
                  </a:lnTo>
                  <a:lnTo>
                    <a:pt x="5499" y="14465"/>
                  </a:lnTo>
                  <a:lnTo>
                    <a:pt x="6362" y="14478"/>
                  </a:lnTo>
                  <a:lnTo>
                    <a:pt x="10718" y="17221"/>
                  </a:lnTo>
                  <a:lnTo>
                    <a:pt x="9994" y="17818"/>
                  </a:lnTo>
                  <a:lnTo>
                    <a:pt x="9842" y="17919"/>
                  </a:lnTo>
                  <a:lnTo>
                    <a:pt x="9690" y="18008"/>
                  </a:lnTo>
                  <a:lnTo>
                    <a:pt x="9537" y="18072"/>
                  </a:lnTo>
                  <a:lnTo>
                    <a:pt x="9410" y="18135"/>
                  </a:lnTo>
                  <a:lnTo>
                    <a:pt x="9283" y="18186"/>
                  </a:lnTo>
                  <a:lnTo>
                    <a:pt x="8915" y="17805"/>
                  </a:lnTo>
                  <a:lnTo>
                    <a:pt x="8712" y="17564"/>
                  </a:lnTo>
                  <a:lnTo>
                    <a:pt x="8712" y="18338"/>
                  </a:lnTo>
                  <a:lnTo>
                    <a:pt x="8191" y="18402"/>
                  </a:lnTo>
                  <a:lnTo>
                    <a:pt x="7708" y="18237"/>
                  </a:lnTo>
                  <a:lnTo>
                    <a:pt x="7429" y="17881"/>
                  </a:lnTo>
                  <a:lnTo>
                    <a:pt x="7239" y="17627"/>
                  </a:lnTo>
                  <a:lnTo>
                    <a:pt x="7188" y="17310"/>
                  </a:lnTo>
                  <a:lnTo>
                    <a:pt x="7226" y="16929"/>
                  </a:lnTo>
                  <a:lnTo>
                    <a:pt x="7683" y="17145"/>
                  </a:lnTo>
                  <a:lnTo>
                    <a:pt x="8102" y="17462"/>
                  </a:lnTo>
                  <a:lnTo>
                    <a:pt x="8547" y="18008"/>
                  </a:lnTo>
                  <a:lnTo>
                    <a:pt x="8712" y="18338"/>
                  </a:lnTo>
                  <a:lnTo>
                    <a:pt x="8712" y="17564"/>
                  </a:lnTo>
                  <a:lnTo>
                    <a:pt x="8305" y="17068"/>
                  </a:lnTo>
                  <a:lnTo>
                    <a:pt x="7734" y="16675"/>
                  </a:lnTo>
                  <a:lnTo>
                    <a:pt x="7073" y="16433"/>
                  </a:lnTo>
                  <a:lnTo>
                    <a:pt x="7073" y="16840"/>
                  </a:lnTo>
                  <a:lnTo>
                    <a:pt x="7073" y="16433"/>
                  </a:lnTo>
                  <a:lnTo>
                    <a:pt x="6362" y="16154"/>
                  </a:lnTo>
                  <a:lnTo>
                    <a:pt x="5537" y="16052"/>
                  </a:lnTo>
                  <a:lnTo>
                    <a:pt x="5003" y="16243"/>
                  </a:lnTo>
                  <a:lnTo>
                    <a:pt x="5003" y="16675"/>
                  </a:lnTo>
                  <a:lnTo>
                    <a:pt x="4851" y="16725"/>
                  </a:lnTo>
                  <a:lnTo>
                    <a:pt x="5003" y="16675"/>
                  </a:lnTo>
                  <a:lnTo>
                    <a:pt x="5003" y="16243"/>
                  </a:lnTo>
                  <a:lnTo>
                    <a:pt x="4635" y="16370"/>
                  </a:lnTo>
                  <a:lnTo>
                    <a:pt x="4419" y="16484"/>
                  </a:lnTo>
                  <a:lnTo>
                    <a:pt x="3733" y="16992"/>
                  </a:lnTo>
                  <a:lnTo>
                    <a:pt x="3162" y="17284"/>
                  </a:lnTo>
                  <a:lnTo>
                    <a:pt x="2108" y="17957"/>
                  </a:lnTo>
                  <a:lnTo>
                    <a:pt x="1574" y="18275"/>
                  </a:lnTo>
                  <a:lnTo>
                    <a:pt x="1003" y="18542"/>
                  </a:lnTo>
                  <a:lnTo>
                    <a:pt x="1181" y="18910"/>
                  </a:lnTo>
                  <a:lnTo>
                    <a:pt x="1765" y="18630"/>
                  </a:lnTo>
                  <a:lnTo>
                    <a:pt x="2311" y="18313"/>
                  </a:lnTo>
                  <a:lnTo>
                    <a:pt x="3378" y="17627"/>
                  </a:lnTo>
                  <a:lnTo>
                    <a:pt x="3949" y="17335"/>
                  </a:lnTo>
                  <a:lnTo>
                    <a:pt x="4635" y="16840"/>
                  </a:lnTo>
                  <a:lnTo>
                    <a:pt x="4800" y="16751"/>
                  </a:lnTo>
                  <a:lnTo>
                    <a:pt x="4711" y="17881"/>
                  </a:lnTo>
                  <a:lnTo>
                    <a:pt x="4864" y="18630"/>
                  </a:lnTo>
                  <a:lnTo>
                    <a:pt x="6070" y="20497"/>
                  </a:lnTo>
                  <a:lnTo>
                    <a:pt x="7378" y="21069"/>
                  </a:lnTo>
                  <a:lnTo>
                    <a:pt x="8902" y="20904"/>
                  </a:lnTo>
                  <a:lnTo>
                    <a:pt x="9017" y="20599"/>
                  </a:lnTo>
                  <a:lnTo>
                    <a:pt x="8902" y="20904"/>
                  </a:lnTo>
                  <a:lnTo>
                    <a:pt x="8699" y="21399"/>
                  </a:lnTo>
                  <a:lnTo>
                    <a:pt x="8356" y="21818"/>
                  </a:lnTo>
                  <a:lnTo>
                    <a:pt x="7315" y="22580"/>
                  </a:lnTo>
                  <a:lnTo>
                    <a:pt x="6642" y="22936"/>
                  </a:lnTo>
                  <a:lnTo>
                    <a:pt x="5372" y="23749"/>
                  </a:lnTo>
                  <a:lnTo>
                    <a:pt x="4597" y="24180"/>
                  </a:lnTo>
                  <a:lnTo>
                    <a:pt x="3924" y="24511"/>
                  </a:lnTo>
                  <a:lnTo>
                    <a:pt x="4114" y="24866"/>
                  </a:lnTo>
                  <a:lnTo>
                    <a:pt x="4787" y="24536"/>
                  </a:lnTo>
                  <a:lnTo>
                    <a:pt x="5562" y="24104"/>
                  </a:lnTo>
                  <a:lnTo>
                    <a:pt x="6858" y="23291"/>
                  </a:lnTo>
                  <a:lnTo>
                    <a:pt x="7531" y="22923"/>
                  </a:lnTo>
                  <a:lnTo>
                    <a:pt x="9385" y="20866"/>
                  </a:lnTo>
                  <a:lnTo>
                    <a:pt x="9715" y="20777"/>
                  </a:lnTo>
                  <a:lnTo>
                    <a:pt x="10083" y="20701"/>
                  </a:lnTo>
                  <a:lnTo>
                    <a:pt x="10439" y="20523"/>
                  </a:lnTo>
                  <a:lnTo>
                    <a:pt x="11188" y="20104"/>
                  </a:lnTo>
                  <a:lnTo>
                    <a:pt x="11430" y="19951"/>
                  </a:lnTo>
                  <a:lnTo>
                    <a:pt x="11391" y="20650"/>
                  </a:lnTo>
                  <a:lnTo>
                    <a:pt x="7785" y="24790"/>
                  </a:lnTo>
                  <a:lnTo>
                    <a:pt x="6426" y="25641"/>
                  </a:lnTo>
                  <a:lnTo>
                    <a:pt x="5740" y="26047"/>
                  </a:lnTo>
                  <a:lnTo>
                    <a:pt x="5041" y="26390"/>
                  </a:lnTo>
                  <a:lnTo>
                    <a:pt x="5232" y="26746"/>
                  </a:lnTo>
                  <a:lnTo>
                    <a:pt x="5943" y="26403"/>
                  </a:lnTo>
                  <a:lnTo>
                    <a:pt x="6629" y="25996"/>
                  </a:lnTo>
                  <a:lnTo>
                    <a:pt x="7988" y="25133"/>
                  </a:lnTo>
                  <a:lnTo>
                    <a:pt x="8699" y="24752"/>
                  </a:lnTo>
                  <a:lnTo>
                    <a:pt x="9347" y="24269"/>
                  </a:lnTo>
                  <a:lnTo>
                    <a:pt x="10147" y="23698"/>
                  </a:lnTo>
                  <a:lnTo>
                    <a:pt x="10795" y="22999"/>
                  </a:lnTo>
                  <a:lnTo>
                    <a:pt x="11239" y="22212"/>
                  </a:lnTo>
                  <a:lnTo>
                    <a:pt x="11658" y="21386"/>
                  </a:lnTo>
                  <a:lnTo>
                    <a:pt x="11887" y="20497"/>
                  </a:lnTo>
                  <a:lnTo>
                    <a:pt x="11861" y="19113"/>
                  </a:lnTo>
                  <a:lnTo>
                    <a:pt x="11874" y="19608"/>
                  </a:lnTo>
                  <a:lnTo>
                    <a:pt x="12433" y="19113"/>
                  </a:lnTo>
                  <a:lnTo>
                    <a:pt x="14719" y="17081"/>
                  </a:lnTo>
                  <a:lnTo>
                    <a:pt x="17030" y="14274"/>
                  </a:lnTo>
                  <a:lnTo>
                    <a:pt x="18935" y="10998"/>
                  </a:lnTo>
                  <a:lnTo>
                    <a:pt x="20701" y="10642"/>
                  </a:lnTo>
                  <a:lnTo>
                    <a:pt x="22618" y="9359"/>
                  </a:lnTo>
                  <a:lnTo>
                    <a:pt x="23342" y="7543"/>
                  </a:lnTo>
                  <a:lnTo>
                    <a:pt x="23698" y="6743"/>
                  </a:lnTo>
                  <a:lnTo>
                    <a:pt x="23952" y="5930"/>
                  </a:lnTo>
                  <a:lnTo>
                    <a:pt x="24257" y="5118"/>
                  </a:lnTo>
                  <a:lnTo>
                    <a:pt x="24536" y="4305"/>
                  </a:lnTo>
                  <a:lnTo>
                    <a:pt x="24752" y="3492"/>
                  </a:lnTo>
                  <a:lnTo>
                    <a:pt x="24993" y="2667"/>
                  </a:lnTo>
                  <a:close/>
                </a:path>
              </a:pathLst>
            </a:custGeom>
            <a:solidFill>
              <a:srgbClr val="DFB625"/>
            </a:solidFill>
          </p:spPr>
          <p:txBody>
            <a:bodyPr wrap="square" lIns="0" tIns="0" rIns="0" bIns="0" rtlCol="0"/>
            <a:lstStyle/>
            <a:p>
              <a:endParaRPr/>
            </a:p>
          </p:txBody>
        </p:sp>
        <p:sp>
          <p:nvSpPr>
            <p:cNvPr id="57" name="object 33">
              <a:extLst>
                <a:ext uri="{FF2B5EF4-FFF2-40B4-BE49-F238E27FC236}">
                  <a16:creationId xmlns:a16="http://schemas.microsoft.com/office/drawing/2014/main" id="{BDD76508-AD00-403B-B147-DE62EF1E97DC}"/>
                </a:ext>
              </a:extLst>
            </p:cNvPr>
            <p:cNvSpPr/>
            <p:nvPr/>
          </p:nvSpPr>
          <p:spPr>
            <a:xfrm>
              <a:off x="6786372" y="9263367"/>
              <a:ext cx="14604" cy="24765"/>
            </a:xfrm>
            <a:custGeom>
              <a:avLst/>
              <a:gdLst/>
              <a:ahLst/>
              <a:cxnLst/>
              <a:rect l="l" t="t" r="r" b="b"/>
              <a:pathLst>
                <a:path w="14604" h="24765">
                  <a:moveTo>
                    <a:pt x="3632" y="1117"/>
                  </a:moveTo>
                  <a:lnTo>
                    <a:pt x="2971" y="1016"/>
                  </a:lnTo>
                  <a:lnTo>
                    <a:pt x="3162" y="63"/>
                  </a:lnTo>
                  <a:lnTo>
                    <a:pt x="2946" y="342"/>
                  </a:lnTo>
                  <a:lnTo>
                    <a:pt x="2730" y="838"/>
                  </a:lnTo>
                  <a:lnTo>
                    <a:pt x="2908" y="1409"/>
                  </a:lnTo>
                  <a:lnTo>
                    <a:pt x="3048" y="1460"/>
                  </a:lnTo>
                  <a:lnTo>
                    <a:pt x="3175" y="1524"/>
                  </a:lnTo>
                  <a:lnTo>
                    <a:pt x="3314" y="1612"/>
                  </a:lnTo>
                  <a:lnTo>
                    <a:pt x="3441" y="1447"/>
                  </a:lnTo>
                  <a:lnTo>
                    <a:pt x="3543" y="1282"/>
                  </a:lnTo>
                  <a:lnTo>
                    <a:pt x="3632" y="1117"/>
                  </a:lnTo>
                  <a:close/>
                </a:path>
                <a:path w="14604" h="24765">
                  <a:moveTo>
                    <a:pt x="4686" y="17043"/>
                  </a:moveTo>
                  <a:lnTo>
                    <a:pt x="2387" y="13081"/>
                  </a:lnTo>
                  <a:lnTo>
                    <a:pt x="1574" y="11264"/>
                  </a:lnTo>
                  <a:lnTo>
                    <a:pt x="850" y="9423"/>
                  </a:lnTo>
                  <a:lnTo>
                    <a:pt x="177" y="7569"/>
                  </a:lnTo>
                  <a:lnTo>
                    <a:pt x="0" y="7645"/>
                  </a:lnTo>
                  <a:lnTo>
                    <a:pt x="4089" y="16560"/>
                  </a:lnTo>
                  <a:lnTo>
                    <a:pt x="4686" y="17043"/>
                  </a:lnTo>
                  <a:close/>
                </a:path>
                <a:path w="14604" h="24765">
                  <a:moveTo>
                    <a:pt x="5232" y="20828"/>
                  </a:moveTo>
                  <a:lnTo>
                    <a:pt x="4457" y="19469"/>
                  </a:lnTo>
                  <a:lnTo>
                    <a:pt x="3987" y="18415"/>
                  </a:lnTo>
                  <a:lnTo>
                    <a:pt x="4076" y="17526"/>
                  </a:lnTo>
                  <a:lnTo>
                    <a:pt x="4152" y="17132"/>
                  </a:lnTo>
                  <a:lnTo>
                    <a:pt x="3937" y="17462"/>
                  </a:lnTo>
                  <a:lnTo>
                    <a:pt x="3733" y="18580"/>
                  </a:lnTo>
                  <a:lnTo>
                    <a:pt x="5232" y="20828"/>
                  </a:lnTo>
                  <a:close/>
                </a:path>
                <a:path w="14604" h="24765">
                  <a:moveTo>
                    <a:pt x="6819" y="24130"/>
                  </a:moveTo>
                  <a:lnTo>
                    <a:pt x="5689" y="22517"/>
                  </a:lnTo>
                  <a:lnTo>
                    <a:pt x="4292" y="20370"/>
                  </a:lnTo>
                  <a:lnTo>
                    <a:pt x="3441" y="19011"/>
                  </a:lnTo>
                  <a:lnTo>
                    <a:pt x="4203" y="20345"/>
                  </a:lnTo>
                  <a:lnTo>
                    <a:pt x="4762" y="21221"/>
                  </a:lnTo>
                  <a:lnTo>
                    <a:pt x="5295" y="22110"/>
                  </a:lnTo>
                  <a:lnTo>
                    <a:pt x="6718" y="24206"/>
                  </a:lnTo>
                  <a:close/>
                </a:path>
                <a:path w="14604" h="24765">
                  <a:moveTo>
                    <a:pt x="7213" y="23863"/>
                  </a:moveTo>
                  <a:lnTo>
                    <a:pt x="6223" y="22428"/>
                  </a:lnTo>
                  <a:lnTo>
                    <a:pt x="5308" y="20955"/>
                  </a:lnTo>
                  <a:lnTo>
                    <a:pt x="5232" y="20828"/>
                  </a:lnTo>
                  <a:lnTo>
                    <a:pt x="5816" y="21882"/>
                  </a:lnTo>
                  <a:lnTo>
                    <a:pt x="6489" y="22885"/>
                  </a:lnTo>
                  <a:lnTo>
                    <a:pt x="7150" y="23901"/>
                  </a:lnTo>
                  <a:close/>
                </a:path>
                <a:path w="14604" h="24765">
                  <a:moveTo>
                    <a:pt x="8686" y="17284"/>
                  </a:moveTo>
                  <a:lnTo>
                    <a:pt x="8559" y="16840"/>
                  </a:lnTo>
                  <a:lnTo>
                    <a:pt x="8255" y="16522"/>
                  </a:lnTo>
                  <a:lnTo>
                    <a:pt x="8293" y="16738"/>
                  </a:lnTo>
                  <a:lnTo>
                    <a:pt x="7861" y="17373"/>
                  </a:lnTo>
                  <a:lnTo>
                    <a:pt x="6451" y="17513"/>
                  </a:lnTo>
                  <a:lnTo>
                    <a:pt x="5397" y="17145"/>
                  </a:lnTo>
                  <a:lnTo>
                    <a:pt x="4343" y="15278"/>
                  </a:lnTo>
                  <a:lnTo>
                    <a:pt x="3048" y="12623"/>
                  </a:lnTo>
                  <a:lnTo>
                    <a:pt x="1930" y="9918"/>
                  </a:lnTo>
                  <a:lnTo>
                    <a:pt x="927" y="7162"/>
                  </a:lnTo>
                  <a:lnTo>
                    <a:pt x="685" y="7302"/>
                  </a:lnTo>
                  <a:lnTo>
                    <a:pt x="6997" y="17995"/>
                  </a:lnTo>
                  <a:lnTo>
                    <a:pt x="7531" y="17983"/>
                  </a:lnTo>
                  <a:lnTo>
                    <a:pt x="8013" y="17843"/>
                  </a:lnTo>
                  <a:lnTo>
                    <a:pt x="8686" y="17284"/>
                  </a:lnTo>
                  <a:close/>
                </a:path>
                <a:path w="14604" h="24765">
                  <a:moveTo>
                    <a:pt x="9271" y="12230"/>
                  </a:moveTo>
                  <a:lnTo>
                    <a:pt x="7848" y="9271"/>
                  </a:lnTo>
                  <a:lnTo>
                    <a:pt x="6629" y="6159"/>
                  </a:lnTo>
                  <a:lnTo>
                    <a:pt x="5575" y="2984"/>
                  </a:lnTo>
                  <a:lnTo>
                    <a:pt x="5435" y="3187"/>
                  </a:lnTo>
                  <a:lnTo>
                    <a:pt x="9093" y="12192"/>
                  </a:lnTo>
                  <a:lnTo>
                    <a:pt x="9271" y="12230"/>
                  </a:lnTo>
                  <a:close/>
                </a:path>
                <a:path w="14604" h="24765">
                  <a:moveTo>
                    <a:pt x="10007" y="15290"/>
                  </a:moveTo>
                  <a:lnTo>
                    <a:pt x="9880" y="15201"/>
                  </a:lnTo>
                  <a:lnTo>
                    <a:pt x="9664" y="15074"/>
                  </a:lnTo>
                  <a:lnTo>
                    <a:pt x="9512" y="14998"/>
                  </a:lnTo>
                  <a:lnTo>
                    <a:pt x="9258" y="14897"/>
                  </a:lnTo>
                  <a:lnTo>
                    <a:pt x="9118" y="14859"/>
                  </a:lnTo>
                  <a:lnTo>
                    <a:pt x="8966" y="14833"/>
                  </a:lnTo>
                  <a:lnTo>
                    <a:pt x="9004" y="14960"/>
                  </a:lnTo>
                  <a:lnTo>
                    <a:pt x="9296" y="14935"/>
                  </a:lnTo>
                  <a:lnTo>
                    <a:pt x="9728" y="15125"/>
                  </a:lnTo>
                  <a:lnTo>
                    <a:pt x="10007" y="15290"/>
                  </a:lnTo>
                  <a:close/>
                </a:path>
                <a:path w="14604" h="24765">
                  <a:moveTo>
                    <a:pt x="10160" y="15544"/>
                  </a:moveTo>
                  <a:lnTo>
                    <a:pt x="9728" y="15684"/>
                  </a:lnTo>
                  <a:lnTo>
                    <a:pt x="9359" y="15481"/>
                  </a:lnTo>
                  <a:lnTo>
                    <a:pt x="9131" y="15278"/>
                  </a:lnTo>
                  <a:lnTo>
                    <a:pt x="9436" y="15887"/>
                  </a:lnTo>
                  <a:lnTo>
                    <a:pt x="9880" y="15722"/>
                  </a:lnTo>
                  <a:lnTo>
                    <a:pt x="10160" y="15544"/>
                  </a:lnTo>
                  <a:close/>
                </a:path>
                <a:path w="14604" h="24765">
                  <a:moveTo>
                    <a:pt x="10706" y="13182"/>
                  </a:moveTo>
                  <a:lnTo>
                    <a:pt x="10452" y="13042"/>
                  </a:lnTo>
                  <a:lnTo>
                    <a:pt x="9715" y="12700"/>
                  </a:lnTo>
                  <a:lnTo>
                    <a:pt x="8877" y="12522"/>
                  </a:lnTo>
                  <a:lnTo>
                    <a:pt x="7861" y="12522"/>
                  </a:lnTo>
                  <a:lnTo>
                    <a:pt x="7543" y="12547"/>
                  </a:lnTo>
                  <a:lnTo>
                    <a:pt x="6756" y="12687"/>
                  </a:lnTo>
                  <a:lnTo>
                    <a:pt x="6146" y="12941"/>
                  </a:lnTo>
                  <a:lnTo>
                    <a:pt x="5753" y="13169"/>
                  </a:lnTo>
                  <a:lnTo>
                    <a:pt x="6515" y="12814"/>
                  </a:lnTo>
                  <a:lnTo>
                    <a:pt x="7353" y="12649"/>
                  </a:lnTo>
                  <a:lnTo>
                    <a:pt x="8178" y="12636"/>
                  </a:lnTo>
                  <a:lnTo>
                    <a:pt x="9067" y="12636"/>
                  </a:lnTo>
                  <a:lnTo>
                    <a:pt x="9944" y="12827"/>
                  </a:lnTo>
                  <a:lnTo>
                    <a:pt x="10706" y="13182"/>
                  </a:lnTo>
                  <a:close/>
                </a:path>
                <a:path w="14604" h="24765">
                  <a:moveTo>
                    <a:pt x="10744" y="13195"/>
                  </a:moveTo>
                  <a:close/>
                </a:path>
                <a:path w="14604" h="24765">
                  <a:moveTo>
                    <a:pt x="13804" y="19253"/>
                  </a:moveTo>
                  <a:lnTo>
                    <a:pt x="13055" y="18161"/>
                  </a:lnTo>
                  <a:lnTo>
                    <a:pt x="12598" y="17424"/>
                  </a:lnTo>
                  <a:lnTo>
                    <a:pt x="11582" y="15748"/>
                  </a:lnTo>
                  <a:lnTo>
                    <a:pt x="10820" y="14528"/>
                  </a:lnTo>
                  <a:lnTo>
                    <a:pt x="9525" y="14097"/>
                  </a:lnTo>
                  <a:lnTo>
                    <a:pt x="8128" y="14071"/>
                  </a:lnTo>
                  <a:lnTo>
                    <a:pt x="7251" y="14071"/>
                  </a:lnTo>
                  <a:lnTo>
                    <a:pt x="6337" y="14376"/>
                  </a:lnTo>
                  <a:lnTo>
                    <a:pt x="5651" y="14935"/>
                  </a:lnTo>
                  <a:lnTo>
                    <a:pt x="5829" y="15113"/>
                  </a:lnTo>
                  <a:lnTo>
                    <a:pt x="6235" y="14820"/>
                  </a:lnTo>
                  <a:lnTo>
                    <a:pt x="6464" y="14719"/>
                  </a:lnTo>
                  <a:lnTo>
                    <a:pt x="7035" y="14427"/>
                  </a:lnTo>
                  <a:lnTo>
                    <a:pt x="7670" y="14300"/>
                  </a:lnTo>
                  <a:lnTo>
                    <a:pt x="8280" y="14325"/>
                  </a:lnTo>
                  <a:lnTo>
                    <a:pt x="9105" y="14389"/>
                  </a:lnTo>
                  <a:lnTo>
                    <a:pt x="9702" y="14592"/>
                  </a:lnTo>
                  <a:lnTo>
                    <a:pt x="10350" y="15024"/>
                  </a:lnTo>
                  <a:lnTo>
                    <a:pt x="10502" y="15151"/>
                  </a:lnTo>
                  <a:lnTo>
                    <a:pt x="10718" y="15367"/>
                  </a:lnTo>
                  <a:lnTo>
                    <a:pt x="10871" y="15544"/>
                  </a:lnTo>
                  <a:lnTo>
                    <a:pt x="10998" y="15722"/>
                  </a:lnTo>
                  <a:lnTo>
                    <a:pt x="11099" y="15913"/>
                  </a:lnTo>
                  <a:lnTo>
                    <a:pt x="12585" y="18364"/>
                  </a:lnTo>
                  <a:lnTo>
                    <a:pt x="13004" y="18948"/>
                  </a:lnTo>
                  <a:lnTo>
                    <a:pt x="13385" y="19545"/>
                  </a:lnTo>
                  <a:lnTo>
                    <a:pt x="13804" y="19253"/>
                  </a:lnTo>
                  <a:close/>
                </a:path>
                <a:path w="14604" h="24765">
                  <a:moveTo>
                    <a:pt x="14541" y="18732"/>
                  </a:moveTo>
                  <a:lnTo>
                    <a:pt x="14262" y="18338"/>
                  </a:lnTo>
                  <a:lnTo>
                    <a:pt x="13982" y="17919"/>
                  </a:lnTo>
                  <a:lnTo>
                    <a:pt x="13766" y="17602"/>
                  </a:lnTo>
                  <a:lnTo>
                    <a:pt x="14528" y="18745"/>
                  </a:lnTo>
                  <a:close/>
                </a:path>
              </a:pathLst>
            </a:custGeom>
            <a:solidFill>
              <a:srgbClr val="F4D01C"/>
            </a:solidFill>
          </p:spPr>
          <p:txBody>
            <a:bodyPr wrap="square" lIns="0" tIns="0" rIns="0" bIns="0" rtlCol="0"/>
            <a:lstStyle/>
            <a:p>
              <a:endParaRPr/>
            </a:p>
          </p:txBody>
        </p:sp>
        <p:sp>
          <p:nvSpPr>
            <p:cNvPr id="58" name="object 34">
              <a:extLst>
                <a:ext uri="{FF2B5EF4-FFF2-40B4-BE49-F238E27FC236}">
                  <a16:creationId xmlns:a16="http://schemas.microsoft.com/office/drawing/2014/main" id="{02DE9FF5-D03B-457F-B338-86EBF51C7EF4}"/>
                </a:ext>
              </a:extLst>
            </p:cNvPr>
            <p:cNvSpPr/>
            <p:nvPr/>
          </p:nvSpPr>
          <p:spPr>
            <a:xfrm>
              <a:off x="6786562" y="9262757"/>
              <a:ext cx="14604" cy="24765"/>
            </a:xfrm>
            <a:custGeom>
              <a:avLst/>
              <a:gdLst/>
              <a:ahLst/>
              <a:cxnLst/>
              <a:rect l="l" t="t" r="r" b="b"/>
              <a:pathLst>
                <a:path w="14604" h="24765">
                  <a:moveTo>
                    <a:pt x="3251" y="292"/>
                  </a:moveTo>
                  <a:lnTo>
                    <a:pt x="2565" y="50"/>
                  </a:lnTo>
                  <a:lnTo>
                    <a:pt x="1854" y="0"/>
                  </a:lnTo>
                  <a:lnTo>
                    <a:pt x="1193" y="190"/>
                  </a:lnTo>
                  <a:lnTo>
                    <a:pt x="914" y="266"/>
                  </a:lnTo>
                  <a:lnTo>
                    <a:pt x="660" y="406"/>
                  </a:lnTo>
                  <a:lnTo>
                    <a:pt x="419" y="546"/>
                  </a:lnTo>
                  <a:lnTo>
                    <a:pt x="762" y="647"/>
                  </a:lnTo>
                  <a:lnTo>
                    <a:pt x="914" y="749"/>
                  </a:lnTo>
                  <a:lnTo>
                    <a:pt x="1358" y="1003"/>
                  </a:lnTo>
                  <a:lnTo>
                    <a:pt x="1689" y="1460"/>
                  </a:lnTo>
                  <a:lnTo>
                    <a:pt x="1828" y="1955"/>
                  </a:lnTo>
                  <a:lnTo>
                    <a:pt x="2120" y="1892"/>
                  </a:lnTo>
                  <a:lnTo>
                    <a:pt x="2413" y="1917"/>
                  </a:lnTo>
                  <a:lnTo>
                    <a:pt x="2717" y="2019"/>
                  </a:lnTo>
                  <a:lnTo>
                    <a:pt x="2540" y="1447"/>
                  </a:lnTo>
                  <a:lnTo>
                    <a:pt x="2743" y="952"/>
                  </a:lnTo>
                  <a:lnTo>
                    <a:pt x="2984" y="622"/>
                  </a:lnTo>
                  <a:lnTo>
                    <a:pt x="3035" y="444"/>
                  </a:lnTo>
                  <a:lnTo>
                    <a:pt x="3251" y="292"/>
                  </a:lnTo>
                  <a:close/>
                </a:path>
                <a:path w="14604" h="24765">
                  <a:moveTo>
                    <a:pt x="6273" y="18491"/>
                  </a:moveTo>
                  <a:lnTo>
                    <a:pt x="5511" y="18034"/>
                  </a:lnTo>
                  <a:lnTo>
                    <a:pt x="4191" y="16840"/>
                  </a:lnTo>
                  <a:lnTo>
                    <a:pt x="2819" y="13703"/>
                  </a:lnTo>
                  <a:lnTo>
                    <a:pt x="1905" y="11633"/>
                  </a:lnTo>
                  <a:lnTo>
                    <a:pt x="1168" y="9779"/>
                  </a:lnTo>
                  <a:lnTo>
                    <a:pt x="495" y="7912"/>
                  </a:lnTo>
                  <a:lnTo>
                    <a:pt x="0" y="8166"/>
                  </a:lnTo>
                  <a:lnTo>
                    <a:pt x="5740" y="18376"/>
                  </a:lnTo>
                  <a:lnTo>
                    <a:pt x="6273" y="18491"/>
                  </a:lnTo>
                  <a:close/>
                </a:path>
                <a:path w="14604" h="24765">
                  <a:moveTo>
                    <a:pt x="6959" y="24511"/>
                  </a:moveTo>
                  <a:lnTo>
                    <a:pt x="5613" y="22491"/>
                  </a:lnTo>
                  <a:lnTo>
                    <a:pt x="5041" y="21437"/>
                  </a:lnTo>
                  <a:lnTo>
                    <a:pt x="3543" y="19189"/>
                  </a:lnTo>
                  <a:lnTo>
                    <a:pt x="3733" y="18072"/>
                  </a:lnTo>
                  <a:lnTo>
                    <a:pt x="3886" y="17678"/>
                  </a:lnTo>
                  <a:lnTo>
                    <a:pt x="3467" y="17246"/>
                  </a:lnTo>
                  <a:lnTo>
                    <a:pt x="2832" y="16395"/>
                  </a:lnTo>
                  <a:lnTo>
                    <a:pt x="2578" y="17068"/>
                  </a:lnTo>
                  <a:lnTo>
                    <a:pt x="2463" y="17805"/>
                  </a:lnTo>
                  <a:lnTo>
                    <a:pt x="2489" y="18529"/>
                  </a:lnTo>
                  <a:lnTo>
                    <a:pt x="2806" y="18872"/>
                  </a:lnTo>
                  <a:lnTo>
                    <a:pt x="3251" y="19621"/>
                  </a:lnTo>
                  <a:lnTo>
                    <a:pt x="4102" y="20980"/>
                  </a:lnTo>
                  <a:lnTo>
                    <a:pt x="5486" y="23126"/>
                  </a:lnTo>
                  <a:lnTo>
                    <a:pt x="6616" y="24752"/>
                  </a:lnTo>
                  <a:lnTo>
                    <a:pt x="6959" y="24511"/>
                  </a:lnTo>
                  <a:close/>
                </a:path>
                <a:path w="14604" h="24765">
                  <a:moveTo>
                    <a:pt x="7340" y="13144"/>
                  </a:moveTo>
                  <a:lnTo>
                    <a:pt x="4597" y="14135"/>
                  </a:lnTo>
                  <a:lnTo>
                    <a:pt x="4660" y="14300"/>
                  </a:lnTo>
                  <a:lnTo>
                    <a:pt x="5270" y="13906"/>
                  </a:lnTo>
                  <a:lnTo>
                    <a:pt x="5499" y="13792"/>
                  </a:lnTo>
                  <a:lnTo>
                    <a:pt x="5943" y="13538"/>
                  </a:lnTo>
                  <a:lnTo>
                    <a:pt x="6565" y="13284"/>
                  </a:lnTo>
                  <a:lnTo>
                    <a:pt x="7340" y="13144"/>
                  </a:lnTo>
                  <a:close/>
                </a:path>
                <a:path w="14604" h="24765">
                  <a:moveTo>
                    <a:pt x="8331" y="12738"/>
                  </a:moveTo>
                  <a:lnTo>
                    <a:pt x="7035" y="9982"/>
                  </a:lnTo>
                  <a:lnTo>
                    <a:pt x="5905" y="7112"/>
                  </a:lnTo>
                  <a:lnTo>
                    <a:pt x="4914" y="4191"/>
                  </a:lnTo>
                  <a:lnTo>
                    <a:pt x="4660" y="4470"/>
                  </a:lnTo>
                  <a:lnTo>
                    <a:pt x="5626" y="7289"/>
                  </a:lnTo>
                  <a:lnTo>
                    <a:pt x="6705" y="10045"/>
                  </a:lnTo>
                  <a:lnTo>
                    <a:pt x="7950" y="12712"/>
                  </a:lnTo>
                  <a:lnTo>
                    <a:pt x="8331" y="12738"/>
                  </a:lnTo>
                  <a:close/>
                </a:path>
                <a:path w="14604" h="24765">
                  <a:moveTo>
                    <a:pt x="10071" y="16103"/>
                  </a:moveTo>
                  <a:lnTo>
                    <a:pt x="9690" y="16332"/>
                  </a:lnTo>
                  <a:lnTo>
                    <a:pt x="9245" y="16484"/>
                  </a:lnTo>
                  <a:lnTo>
                    <a:pt x="8940" y="15887"/>
                  </a:lnTo>
                  <a:lnTo>
                    <a:pt x="8775" y="15735"/>
                  </a:lnTo>
                  <a:lnTo>
                    <a:pt x="8686" y="15608"/>
                  </a:lnTo>
                  <a:lnTo>
                    <a:pt x="8813" y="15570"/>
                  </a:lnTo>
                  <a:lnTo>
                    <a:pt x="8775" y="15443"/>
                  </a:lnTo>
                  <a:lnTo>
                    <a:pt x="8559" y="15392"/>
                  </a:lnTo>
                  <a:lnTo>
                    <a:pt x="8420" y="15379"/>
                  </a:lnTo>
                  <a:lnTo>
                    <a:pt x="8305" y="15887"/>
                  </a:lnTo>
                  <a:lnTo>
                    <a:pt x="8051" y="16281"/>
                  </a:lnTo>
                  <a:lnTo>
                    <a:pt x="7670" y="16510"/>
                  </a:lnTo>
                  <a:lnTo>
                    <a:pt x="7835" y="16637"/>
                  </a:lnTo>
                  <a:lnTo>
                    <a:pt x="7988" y="16840"/>
                  </a:lnTo>
                  <a:lnTo>
                    <a:pt x="8064" y="17132"/>
                  </a:lnTo>
                  <a:lnTo>
                    <a:pt x="8369" y="17449"/>
                  </a:lnTo>
                  <a:lnTo>
                    <a:pt x="8496" y="17894"/>
                  </a:lnTo>
                  <a:lnTo>
                    <a:pt x="7823" y="18453"/>
                  </a:lnTo>
                  <a:lnTo>
                    <a:pt x="8051" y="18389"/>
                  </a:lnTo>
                  <a:lnTo>
                    <a:pt x="8280" y="18300"/>
                  </a:lnTo>
                  <a:lnTo>
                    <a:pt x="8496" y="18173"/>
                  </a:lnTo>
                  <a:lnTo>
                    <a:pt x="9245" y="17754"/>
                  </a:lnTo>
                  <a:lnTo>
                    <a:pt x="9791" y="17005"/>
                  </a:lnTo>
                  <a:lnTo>
                    <a:pt x="10071" y="16103"/>
                  </a:lnTo>
                  <a:close/>
                </a:path>
                <a:path w="14604" h="24765">
                  <a:moveTo>
                    <a:pt x="14351" y="19354"/>
                  </a:moveTo>
                  <a:lnTo>
                    <a:pt x="13525" y="18135"/>
                  </a:lnTo>
                  <a:lnTo>
                    <a:pt x="13258" y="17741"/>
                  </a:lnTo>
                  <a:lnTo>
                    <a:pt x="12115" y="15849"/>
                  </a:lnTo>
                  <a:lnTo>
                    <a:pt x="11620" y="14820"/>
                  </a:lnTo>
                  <a:lnTo>
                    <a:pt x="11226" y="14236"/>
                  </a:lnTo>
                  <a:lnTo>
                    <a:pt x="10871" y="13982"/>
                  </a:lnTo>
                  <a:lnTo>
                    <a:pt x="10680" y="13868"/>
                  </a:lnTo>
                  <a:lnTo>
                    <a:pt x="10909" y="14147"/>
                  </a:lnTo>
                  <a:lnTo>
                    <a:pt x="11188" y="14579"/>
                  </a:lnTo>
                  <a:lnTo>
                    <a:pt x="10033" y="14770"/>
                  </a:lnTo>
                  <a:lnTo>
                    <a:pt x="9283" y="14363"/>
                  </a:lnTo>
                  <a:lnTo>
                    <a:pt x="7962" y="14084"/>
                  </a:lnTo>
                  <a:lnTo>
                    <a:pt x="7264" y="14058"/>
                  </a:lnTo>
                  <a:lnTo>
                    <a:pt x="6400" y="14363"/>
                  </a:lnTo>
                  <a:lnTo>
                    <a:pt x="5410" y="14820"/>
                  </a:lnTo>
                  <a:lnTo>
                    <a:pt x="5080" y="15062"/>
                  </a:lnTo>
                  <a:lnTo>
                    <a:pt x="5308" y="15379"/>
                  </a:lnTo>
                  <a:lnTo>
                    <a:pt x="5461" y="15557"/>
                  </a:lnTo>
                  <a:lnTo>
                    <a:pt x="6159" y="14986"/>
                  </a:lnTo>
                  <a:lnTo>
                    <a:pt x="7061" y="14681"/>
                  </a:lnTo>
                  <a:lnTo>
                    <a:pt x="7937" y="14681"/>
                  </a:lnTo>
                  <a:lnTo>
                    <a:pt x="9347" y="14706"/>
                  </a:lnTo>
                  <a:lnTo>
                    <a:pt x="10642" y="15138"/>
                  </a:lnTo>
                  <a:lnTo>
                    <a:pt x="11976" y="17284"/>
                  </a:lnTo>
                  <a:lnTo>
                    <a:pt x="12865" y="18770"/>
                  </a:lnTo>
                  <a:lnTo>
                    <a:pt x="13385" y="19507"/>
                  </a:lnTo>
                  <a:lnTo>
                    <a:pt x="13614" y="19862"/>
                  </a:lnTo>
                  <a:lnTo>
                    <a:pt x="14351" y="19354"/>
                  </a:lnTo>
                  <a:close/>
                </a:path>
              </a:pathLst>
            </a:custGeom>
            <a:solidFill>
              <a:srgbClr val="E7BC20"/>
            </a:solidFill>
          </p:spPr>
          <p:txBody>
            <a:bodyPr wrap="square" lIns="0" tIns="0" rIns="0" bIns="0" rtlCol="0"/>
            <a:lstStyle/>
            <a:p>
              <a:endParaRPr/>
            </a:p>
          </p:txBody>
        </p:sp>
        <p:sp>
          <p:nvSpPr>
            <p:cNvPr id="59" name="object 35">
              <a:extLst>
                <a:ext uri="{FF2B5EF4-FFF2-40B4-BE49-F238E27FC236}">
                  <a16:creationId xmlns:a16="http://schemas.microsoft.com/office/drawing/2014/main" id="{065B4FC2-E40E-4413-A6BB-6B79EA793595}"/>
                </a:ext>
              </a:extLst>
            </p:cNvPr>
            <p:cNvSpPr/>
            <p:nvPr/>
          </p:nvSpPr>
          <p:spPr>
            <a:xfrm>
              <a:off x="6787299" y="9263062"/>
              <a:ext cx="13970" cy="25400"/>
            </a:xfrm>
            <a:custGeom>
              <a:avLst/>
              <a:gdLst/>
              <a:ahLst/>
              <a:cxnLst/>
              <a:rect l="l" t="t" r="r" b="b"/>
              <a:pathLst>
                <a:path w="13970" h="25400">
                  <a:moveTo>
                    <a:pt x="3035" y="228"/>
                  </a:moveTo>
                  <a:lnTo>
                    <a:pt x="2870" y="139"/>
                  </a:lnTo>
                  <a:lnTo>
                    <a:pt x="2692" y="63"/>
                  </a:lnTo>
                  <a:lnTo>
                    <a:pt x="2527" y="0"/>
                  </a:lnTo>
                  <a:lnTo>
                    <a:pt x="2400" y="38"/>
                  </a:lnTo>
                  <a:lnTo>
                    <a:pt x="2260" y="317"/>
                  </a:lnTo>
                  <a:lnTo>
                    <a:pt x="2044" y="1333"/>
                  </a:lnTo>
                  <a:lnTo>
                    <a:pt x="2717" y="1422"/>
                  </a:lnTo>
                  <a:lnTo>
                    <a:pt x="2908" y="1041"/>
                  </a:lnTo>
                  <a:lnTo>
                    <a:pt x="3022" y="635"/>
                  </a:lnTo>
                  <a:lnTo>
                    <a:pt x="3035" y="228"/>
                  </a:lnTo>
                  <a:close/>
                </a:path>
                <a:path w="13970" h="25400">
                  <a:moveTo>
                    <a:pt x="5791" y="24511"/>
                  </a:moveTo>
                  <a:lnTo>
                    <a:pt x="4368" y="22428"/>
                  </a:lnTo>
                  <a:lnTo>
                    <a:pt x="3835" y="21526"/>
                  </a:lnTo>
                  <a:lnTo>
                    <a:pt x="3276" y="20650"/>
                  </a:lnTo>
                  <a:lnTo>
                    <a:pt x="2514" y="19316"/>
                  </a:lnTo>
                  <a:lnTo>
                    <a:pt x="1828" y="18122"/>
                  </a:lnTo>
                  <a:lnTo>
                    <a:pt x="1816" y="19037"/>
                  </a:lnTo>
                  <a:lnTo>
                    <a:pt x="4724" y="24218"/>
                  </a:lnTo>
                  <a:lnTo>
                    <a:pt x="5194" y="24930"/>
                  </a:lnTo>
                  <a:lnTo>
                    <a:pt x="5791" y="24511"/>
                  </a:lnTo>
                  <a:close/>
                </a:path>
                <a:path w="13970" h="25400">
                  <a:moveTo>
                    <a:pt x="6642" y="23914"/>
                  </a:moveTo>
                  <a:lnTo>
                    <a:pt x="6197" y="23228"/>
                  </a:lnTo>
                  <a:lnTo>
                    <a:pt x="5715" y="22542"/>
                  </a:lnTo>
                  <a:lnTo>
                    <a:pt x="5270" y="21844"/>
                  </a:lnTo>
                  <a:lnTo>
                    <a:pt x="4851" y="21132"/>
                  </a:lnTo>
                  <a:lnTo>
                    <a:pt x="4419" y="20434"/>
                  </a:lnTo>
                  <a:lnTo>
                    <a:pt x="3670" y="19113"/>
                  </a:lnTo>
                  <a:lnTo>
                    <a:pt x="3530" y="18427"/>
                  </a:lnTo>
                  <a:lnTo>
                    <a:pt x="3594" y="17741"/>
                  </a:lnTo>
                  <a:lnTo>
                    <a:pt x="3340" y="17551"/>
                  </a:lnTo>
                  <a:lnTo>
                    <a:pt x="3149" y="17830"/>
                  </a:lnTo>
                  <a:lnTo>
                    <a:pt x="3060" y="18719"/>
                  </a:lnTo>
                  <a:lnTo>
                    <a:pt x="3530" y="19773"/>
                  </a:lnTo>
                  <a:lnTo>
                    <a:pt x="4381" y="21272"/>
                  </a:lnTo>
                  <a:lnTo>
                    <a:pt x="5295" y="22733"/>
                  </a:lnTo>
                  <a:lnTo>
                    <a:pt x="6299" y="24168"/>
                  </a:lnTo>
                  <a:lnTo>
                    <a:pt x="6642" y="23914"/>
                  </a:lnTo>
                  <a:close/>
                </a:path>
                <a:path w="13970" h="25400">
                  <a:moveTo>
                    <a:pt x="7366" y="17157"/>
                  </a:moveTo>
                  <a:lnTo>
                    <a:pt x="6934" y="16205"/>
                  </a:lnTo>
                  <a:lnTo>
                    <a:pt x="6337" y="16535"/>
                  </a:lnTo>
                  <a:lnTo>
                    <a:pt x="647" y="7086"/>
                  </a:lnTo>
                  <a:lnTo>
                    <a:pt x="0" y="7467"/>
                  </a:lnTo>
                  <a:lnTo>
                    <a:pt x="5524" y="17818"/>
                  </a:lnTo>
                  <a:lnTo>
                    <a:pt x="6934" y="17678"/>
                  </a:lnTo>
                  <a:lnTo>
                    <a:pt x="7366" y="17157"/>
                  </a:lnTo>
                  <a:close/>
                </a:path>
                <a:path w="13970" h="25400">
                  <a:moveTo>
                    <a:pt x="9309" y="12814"/>
                  </a:moveTo>
                  <a:lnTo>
                    <a:pt x="9220" y="12534"/>
                  </a:lnTo>
                  <a:lnTo>
                    <a:pt x="9105" y="12255"/>
                  </a:lnTo>
                  <a:lnTo>
                    <a:pt x="7645" y="9194"/>
                  </a:lnTo>
                  <a:lnTo>
                    <a:pt x="6502" y="6261"/>
                  </a:lnTo>
                  <a:lnTo>
                    <a:pt x="5397" y="2971"/>
                  </a:lnTo>
                  <a:lnTo>
                    <a:pt x="5270" y="2692"/>
                  </a:lnTo>
                  <a:lnTo>
                    <a:pt x="5118" y="2413"/>
                  </a:lnTo>
                  <a:lnTo>
                    <a:pt x="4991" y="2717"/>
                  </a:lnTo>
                  <a:lnTo>
                    <a:pt x="4826" y="3009"/>
                  </a:lnTo>
                  <a:lnTo>
                    <a:pt x="8966" y="12700"/>
                  </a:lnTo>
                  <a:lnTo>
                    <a:pt x="9309" y="12814"/>
                  </a:lnTo>
                  <a:close/>
                </a:path>
                <a:path w="13970" h="25400">
                  <a:moveTo>
                    <a:pt x="9334" y="15798"/>
                  </a:moveTo>
                  <a:lnTo>
                    <a:pt x="9156" y="15646"/>
                  </a:lnTo>
                  <a:lnTo>
                    <a:pt x="8801" y="15430"/>
                  </a:lnTo>
                  <a:lnTo>
                    <a:pt x="8369" y="15240"/>
                  </a:lnTo>
                  <a:lnTo>
                    <a:pt x="8077" y="15265"/>
                  </a:lnTo>
                  <a:lnTo>
                    <a:pt x="7950" y="15303"/>
                  </a:lnTo>
                  <a:lnTo>
                    <a:pt x="8039" y="15430"/>
                  </a:lnTo>
                  <a:lnTo>
                    <a:pt x="8204" y="15570"/>
                  </a:lnTo>
                  <a:lnTo>
                    <a:pt x="8432" y="15773"/>
                  </a:lnTo>
                  <a:lnTo>
                    <a:pt x="8788" y="15989"/>
                  </a:lnTo>
                  <a:lnTo>
                    <a:pt x="9258" y="15836"/>
                  </a:lnTo>
                  <a:close/>
                </a:path>
                <a:path w="13970" h="25400">
                  <a:moveTo>
                    <a:pt x="10439" y="14249"/>
                  </a:moveTo>
                  <a:lnTo>
                    <a:pt x="8140" y="12928"/>
                  </a:lnTo>
                  <a:lnTo>
                    <a:pt x="6413" y="12941"/>
                  </a:lnTo>
                  <a:lnTo>
                    <a:pt x="5588" y="13106"/>
                  </a:lnTo>
                  <a:lnTo>
                    <a:pt x="4533" y="13601"/>
                  </a:lnTo>
                  <a:lnTo>
                    <a:pt x="3924" y="13995"/>
                  </a:lnTo>
                  <a:lnTo>
                    <a:pt x="4127" y="14427"/>
                  </a:lnTo>
                  <a:lnTo>
                    <a:pt x="4254" y="14643"/>
                  </a:lnTo>
                  <a:lnTo>
                    <a:pt x="4660" y="14503"/>
                  </a:lnTo>
                  <a:lnTo>
                    <a:pt x="5740" y="14020"/>
                  </a:lnTo>
                  <a:lnTo>
                    <a:pt x="6515" y="13741"/>
                  </a:lnTo>
                  <a:lnTo>
                    <a:pt x="7226" y="13766"/>
                  </a:lnTo>
                  <a:lnTo>
                    <a:pt x="8534" y="14046"/>
                  </a:lnTo>
                  <a:lnTo>
                    <a:pt x="9296" y="14452"/>
                  </a:lnTo>
                  <a:lnTo>
                    <a:pt x="10439" y="14249"/>
                  </a:lnTo>
                  <a:close/>
                </a:path>
                <a:path w="13970" h="25400">
                  <a:moveTo>
                    <a:pt x="13919" y="18821"/>
                  </a:moveTo>
                  <a:lnTo>
                    <a:pt x="13550" y="18262"/>
                  </a:lnTo>
                  <a:lnTo>
                    <a:pt x="13157" y="17703"/>
                  </a:lnTo>
                  <a:lnTo>
                    <a:pt x="12788" y="17119"/>
                  </a:lnTo>
                  <a:lnTo>
                    <a:pt x="11722" y="15341"/>
                  </a:lnTo>
                  <a:lnTo>
                    <a:pt x="11430" y="14782"/>
                  </a:lnTo>
                  <a:lnTo>
                    <a:pt x="11010" y="14312"/>
                  </a:lnTo>
                  <a:lnTo>
                    <a:pt x="10490" y="13931"/>
                  </a:lnTo>
                  <a:lnTo>
                    <a:pt x="10883" y="14516"/>
                  </a:lnTo>
                  <a:lnTo>
                    <a:pt x="11379" y="15544"/>
                  </a:lnTo>
                  <a:lnTo>
                    <a:pt x="12306" y="17068"/>
                  </a:lnTo>
                  <a:lnTo>
                    <a:pt x="12420" y="17272"/>
                  </a:lnTo>
                  <a:lnTo>
                    <a:pt x="12522" y="17437"/>
                  </a:lnTo>
                  <a:lnTo>
                    <a:pt x="13614" y="19037"/>
                  </a:lnTo>
                  <a:lnTo>
                    <a:pt x="13919" y="18821"/>
                  </a:lnTo>
                  <a:close/>
                </a:path>
              </a:pathLst>
            </a:custGeom>
            <a:solidFill>
              <a:srgbClr val="F9E27A"/>
            </a:solidFill>
          </p:spPr>
          <p:txBody>
            <a:bodyPr wrap="square" lIns="0" tIns="0" rIns="0" bIns="0" rtlCol="0"/>
            <a:lstStyle/>
            <a:p>
              <a:endParaRPr/>
            </a:p>
          </p:txBody>
        </p:sp>
        <p:sp>
          <p:nvSpPr>
            <p:cNvPr id="60" name="object 36">
              <a:extLst>
                <a:ext uri="{FF2B5EF4-FFF2-40B4-BE49-F238E27FC236}">
                  <a16:creationId xmlns:a16="http://schemas.microsoft.com/office/drawing/2014/main" id="{D59BCA13-57E4-4F40-9FCB-404CA2F61A32}"/>
                </a:ext>
              </a:extLst>
            </p:cNvPr>
            <p:cNvSpPr/>
            <p:nvPr/>
          </p:nvSpPr>
          <p:spPr>
            <a:xfrm>
              <a:off x="6785991" y="9262288"/>
              <a:ext cx="15875" cy="26034"/>
            </a:xfrm>
            <a:custGeom>
              <a:avLst/>
              <a:gdLst/>
              <a:ahLst/>
              <a:cxnLst/>
              <a:rect l="l" t="t" r="r" b="b"/>
              <a:pathLst>
                <a:path w="15875" h="26034">
                  <a:moveTo>
                    <a:pt x="4343" y="736"/>
                  </a:moveTo>
                  <a:lnTo>
                    <a:pt x="4318" y="520"/>
                  </a:lnTo>
                  <a:lnTo>
                    <a:pt x="3454" y="114"/>
                  </a:lnTo>
                  <a:lnTo>
                    <a:pt x="2527" y="0"/>
                  </a:lnTo>
                  <a:lnTo>
                    <a:pt x="1168" y="381"/>
                  </a:lnTo>
                  <a:lnTo>
                    <a:pt x="723" y="622"/>
                  </a:lnTo>
                  <a:lnTo>
                    <a:pt x="355" y="952"/>
                  </a:lnTo>
                  <a:lnTo>
                    <a:pt x="558" y="939"/>
                  </a:lnTo>
                  <a:lnTo>
                    <a:pt x="787" y="965"/>
                  </a:lnTo>
                  <a:lnTo>
                    <a:pt x="1003" y="1016"/>
                  </a:lnTo>
                  <a:lnTo>
                    <a:pt x="1244" y="863"/>
                  </a:lnTo>
                  <a:lnTo>
                    <a:pt x="1498" y="736"/>
                  </a:lnTo>
                  <a:lnTo>
                    <a:pt x="2438" y="469"/>
                  </a:lnTo>
                  <a:lnTo>
                    <a:pt x="3136" y="508"/>
                  </a:lnTo>
                  <a:lnTo>
                    <a:pt x="4000" y="825"/>
                  </a:lnTo>
                  <a:lnTo>
                    <a:pt x="4178" y="901"/>
                  </a:lnTo>
                  <a:lnTo>
                    <a:pt x="4343" y="990"/>
                  </a:lnTo>
                  <a:lnTo>
                    <a:pt x="4343" y="736"/>
                  </a:lnTo>
                  <a:close/>
                </a:path>
                <a:path w="15875" h="26034">
                  <a:moveTo>
                    <a:pt x="11099" y="16446"/>
                  </a:moveTo>
                  <a:close/>
                </a:path>
                <a:path w="15875" h="26034">
                  <a:moveTo>
                    <a:pt x="15557" y="19354"/>
                  </a:moveTo>
                  <a:lnTo>
                    <a:pt x="15189" y="18796"/>
                  </a:lnTo>
                  <a:lnTo>
                    <a:pt x="14795" y="18249"/>
                  </a:lnTo>
                  <a:lnTo>
                    <a:pt x="13373" y="15913"/>
                  </a:lnTo>
                  <a:lnTo>
                    <a:pt x="12877" y="14986"/>
                  </a:lnTo>
                  <a:lnTo>
                    <a:pt x="12065" y="14287"/>
                  </a:lnTo>
                  <a:lnTo>
                    <a:pt x="11087" y="13804"/>
                  </a:lnTo>
                  <a:lnTo>
                    <a:pt x="11010" y="13462"/>
                  </a:lnTo>
                  <a:lnTo>
                    <a:pt x="11010" y="13754"/>
                  </a:lnTo>
                  <a:lnTo>
                    <a:pt x="11010" y="13462"/>
                  </a:lnTo>
                  <a:lnTo>
                    <a:pt x="10858" y="12979"/>
                  </a:lnTo>
                  <a:lnTo>
                    <a:pt x="9347" y="9817"/>
                  </a:lnTo>
                  <a:lnTo>
                    <a:pt x="8204" y="6896"/>
                  </a:lnTo>
                  <a:lnTo>
                    <a:pt x="7061" y="3479"/>
                  </a:lnTo>
                  <a:lnTo>
                    <a:pt x="6870" y="3086"/>
                  </a:lnTo>
                  <a:lnTo>
                    <a:pt x="6642" y="2705"/>
                  </a:lnTo>
                  <a:lnTo>
                    <a:pt x="6438" y="3187"/>
                  </a:lnTo>
                  <a:lnTo>
                    <a:pt x="6718" y="3746"/>
                  </a:lnTo>
                  <a:lnTo>
                    <a:pt x="7810" y="7048"/>
                  </a:lnTo>
                  <a:lnTo>
                    <a:pt x="8966" y="9969"/>
                  </a:lnTo>
                  <a:lnTo>
                    <a:pt x="10426" y="13030"/>
                  </a:lnTo>
                  <a:lnTo>
                    <a:pt x="10541" y="13309"/>
                  </a:lnTo>
                  <a:lnTo>
                    <a:pt x="10604" y="13589"/>
                  </a:lnTo>
                  <a:lnTo>
                    <a:pt x="10477" y="13538"/>
                  </a:lnTo>
                  <a:lnTo>
                    <a:pt x="10007" y="13385"/>
                  </a:lnTo>
                  <a:lnTo>
                    <a:pt x="9486" y="13271"/>
                  </a:lnTo>
                  <a:lnTo>
                    <a:pt x="8991" y="13208"/>
                  </a:lnTo>
                  <a:lnTo>
                    <a:pt x="8839" y="13182"/>
                  </a:lnTo>
                  <a:lnTo>
                    <a:pt x="8636" y="13182"/>
                  </a:lnTo>
                  <a:lnTo>
                    <a:pt x="8470" y="13068"/>
                  </a:lnTo>
                  <a:lnTo>
                    <a:pt x="8280" y="13182"/>
                  </a:lnTo>
                  <a:lnTo>
                    <a:pt x="8470" y="13182"/>
                  </a:lnTo>
                  <a:lnTo>
                    <a:pt x="7277" y="10502"/>
                  </a:lnTo>
                  <a:lnTo>
                    <a:pt x="6184" y="7747"/>
                  </a:lnTo>
                  <a:lnTo>
                    <a:pt x="5232" y="4927"/>
                  </a:lnTo>
                  <a:lnTo>
                    <a:pt x="4991" y="5168"/>
                  </a:lnTo>
                  <a:lnTo>
                    <a:pt x="5829" y="7950"/>
                  </a:lnTo>
                  <a:lnTo>
                    <a:pt x="6883" y="10617"/>
                  </a:lnTo>
                  <a:lnTo>
                    <a:pt x="8077" y="13182"/>
                  </a:lnTo>
                  <a:lnTo>
                    <a:pt x="7315" y="13220"/>
                  </a:lnTo>
                  <a:lnTo>
                    <a:pt x="6553" y="13385"/>
                  </a:lnTo>
                  <a:lnTo>
                    <a:pt x="5549" y="13855"/>
                  </a:lnTo>
                  <a:lnTo>
                    <a:pt x="5257" y="14020"/>
                  </a:lnTo>
                  <a:lnTo>
                    <a:pt x="4991" y="14211"/>
                  </a:lnTo>
                  <a:lnTo>
                    <a:pt x="3987" y="12052"/>
                  </a:lnTo>
                  <a:lnTo>
                    <a:pt x="3098" y="9842"/>
                  </a:lnTo>
                  <a:lnTo>
                    <a:pt x="2298" y="7594"/>
                  </a:lnTo>
                  <a:lnTo>
                    <a:pt x="2082" y="7772"/>
                  </a:lnTo>
                  <a:lnTo>
                    <a:pt x="1955" y="7848"/>
                  </a:lnTo>
                  <a:lnTo>
                    <a:pt x="2755" y="10083"/>
                  </a:lnTo>
                  <a:lnTo>
                    <a:pt x="3644" y="12293"/>
                  </a:lnTo>
                  <a:lnTo>
                    <a:pt x="4635" y="14452"/>
                  </a:lnTo>
                  <a:lnTo>
                    <a:pt x="5003" y="15265"/>
                  </a:lnTo>
                  <a:lnTo>
                    <a:pt x="5473" y="16040"/>
                  </a:lnTo>
                  <a:lnTo>
                    <a:pt x="5765" y="16370"/>
                  </a:lnTo>
                  <a:lnTo>
                    <a:pt x="6223" y="16738"/>
                  </a:lnTo>
                  <a:lnTo>
                    <a:pt x="6896" y="17221"/>
                  </a:lnTo>
                  <a:lnTo>
                    <a:pt x="8991" y="15849"/>
                  </a:lnTo>
                  <a:lnTo>
                    <a:pt x="9156" y="15875"/>
                  </a:lnTo>
                  <a:lnTo>
                    <a:pt x="9359" y="15913"/>
                  </a:lnTo>
                  <a:lnTo>
                    <a:pt x="9918" y="16090"/>
                  </a:lnTo>
                  <a:lnTo>
                    <a:pt x="10147" y="16205"/>
                  </a:lnTo>
                  <a:lnTo>
                    <a:pt x="10515" y="16459"/>
                  </a:lnTo>
                  <a:lnTo>
                    <a:pt x="10629" y="16586"/>
                  </a:lnTo>
                  <a:lnTo>
                    <a:pt x="10363" y="17475"/>
                  </a:lnTo>
                  <a:lnTo>
                    <a:pt x="7378" y="19075"/>
                  </a:lnTo>
                  <a:lnTo>
                    <a:pt x="6311" y="18846"/>
                  </a:lnTo>
                  <a:lnTo>
                    <a:pt x="3352" y="15951"/>
                  </a:lnTo>
                  <a:lnTo>
                    <a:pt x="2286" y="13627"/>
                  </a:lnTo>
                  <a:lnTo>
                    <a:pt x="1282" y="11188"/>
                  </a:lnTo>
                  <a:lnTo>
                    <a:pt x="381" y="8724"/>
                  </a:lnTo>
                  <a:lnTo>
                    <a:pt x="0" y="8851"/>
                  </a:lnTo>
                  <a:lnTo>
                    <a:pt x="901" y="11328"/>
                  </a:lnTo>
                  <a:lnTo>
                    <a:pt x="1905" y="13792"/>
                  </a:lnTo>
                  <a:lnTo>
                    <a:pt x="3136" y="16395"/>
                  </a:lnTo>
                  <a:lnTo>
                    <a:pt x="2781" y="17195"/>
                  </a:lnTo>
                  <a:lnTo>
                    <a:pt x="2616" y="18072"/>
                  </a:lnTo>
                  <a:lnTo>
                    <a:pt x="2641" y="18973"/>
                  </a:lnTo>
                  <a:lnTo>
                    <a:pt x="2692" y="19850"/>
                  </a:lnTo>
                  <a:lnTo>
                    <a:pt x="6172" y="25933"/>
                  </a:lnTo>
                  <a:lnTo>
                    <a:pt x="6502" y="25704"/>
                  </a:lnTo>
                  <a:lnTo>
                    <a:pt x="5524" y="24282"/>
                  </a:lnTo>
                  <a:lnTo>
                    <a:pt x="4648" y="22834"/>
                  </a:lnTo>
                  <a:lnTo>
                    <a:pt x="3035" y="18262"/>
                  </a:lnTo>
                  <a:lnTo>
                    <a:pt x="3149" y="17538"/>
                  </a:lnTo>
                  <a:lnTo>
                    <a:pt x="3416" y="16852"/>
                  </a:lnTo>
                  <a:lnTo>
                    <a:pt x="3924" y="17564"/>
                  </a:lnTo>
                  <a:lnTo>
                    <a:pt x="4178" y="17868"/>
                  </a:lnTo>
                  <a:lnTo>
                    <a:pt x="4483" y="18173"/>
                  </a:lnTo>
                  <a:lnTo>
                    <a:pt x="4902" y="18516"/>
                  </a:lnTo>
                  <a:lnTo>
                    <a:pt x="7962" y="24688"/>
                  </a:lnTo>
                  <a:lnTo>
                    <a:pt x="8293" y="24447"/>
                  </a:lnTo>
                  <a:lnTo>
                    <a:pt x="7366" y="23088"/>
                  </a:lnTo>
                  <a:lnTo>
                    <a:pt x="6070" y="21005"/>
                  </a:lnTo>
                  <a:lnTo>
                    <a:pt x="5422" y="19824"/>
                  </a:lnTo>
                  <a:lnTo>
                    <a:pt x="5295" y="19304"/>
                  </a:lnTo>
                  <a:lnTo>
                    <a:pt x="5321" y="18745"/>
                  </a:lnTo>
                  <a:lnTo>
                    <a:pt x="6667" y="19621"/>
                  </a:lnTo>
                  <a:lnTo>
                    <a:pt x="8140" y="19685"/>
                  </a:lnTo>
                  <a:lnTo>
                    <a:pt x="9283" y="18999"/>
                  </a:lnTo>
                  <a:lnTo>
                    <a:pt x="10071" y="18554"/>
                  </a:lnTo>
                  <a:lnTo>
                    <a:pt x="10617" y="17818"/>
                  </a:lnTo>
                  <a:lnTo>
                    <a:pt x="10947" y="16941"/>
                  </a:lnTo>
                  <a:lnTo>
                    <a:pt x="11125" y="17183"/>
                  </a:lnTo>
                  <a:lnTo>
                    <a:pt x="12623" y="19659"/>
                  </a:lnTo>
                  <a:lnTo>
                    <a:pt x="13423" y="20840"/>
                  </a:lnTo>
                  <a:lnTo>
                    <a:pt x="13766" y="20612"/>
                  </a:lnTo>
                  <a:lnTo>
                    <a:pt x="13373" y="20015"/>
                  </a:lnTo>
                  <a:lnTo>
                    <a:pt x="12966" y="19443"/>
                  </a:lnTo>
                  <a:lnTo>
                    <a:pt x="11480" y="16992"/>
                  </a:lnTo>
                  <a:lnTo>
                    <a:pt x="8813" y="15405"/>
                  </a:lnTo>
                  <a:lnTo>
                    <a:pt x="8813" y="15811"/>
                  </a:lnTo>
                  <a:lnTo>
                    <a:pt x="8572" y="15824"/>
                  </a:lnTo>
                  <a:lnTo>
                    <a:pt x="8458" y="16217"/>
                  </a:lnTo>
                  <a:lnTo>
                    <a:pt x="8255" y="16510"/>
                  </a:lnTo>
                  <a:lnTo>
                    <a:pt x="7975" y="16662"/>
                  </a:lnTo>
                  <a:lnTo>
                    <a:pt x="7581" y="16865"/>
                  </a:lnTo>
                  <a:lnTo>
                    <a:pt x="7073" y="16789"/>
                  </a:lnTo>
                  <a:lnTo>
                    <a:pt x="6578" y="16471"/>
                  </a:lnTo>
                  <a:lnTo>
                    <a:pt x="6858" y="16256"/>
                  </a:lnTo>
                  <a:lnTo>
                    <a:pt x="7505" y="15925"/>
                  </a:lnTo>
                  <a:lnTo>
                    <a:pt x="8039" y="15811"/>
                  </a:lnTo>
                  <a:lnTo>
                    <a:pt x="8813" y="15811"/>
                  </a:lnTo>
                  <a:lnTo>
                    <a:pt x="8813" y="15405"/>
                  </a:lnTo>
                  <a:lnTo>
                    <a:pt x="8661" y="15392"/>
                  </a:lnTo>
                  <a:lnTo>
                    <a:pt x="8039" y="15379"/>
                  </a:lnTo>
                  <a:lnTo>
                    <a:pt x="7404" y="15506"/>
                  </a:lnTo>
                  <a:lnTo>
                    <a:pt x="6616" y="15900"/>
                  </a:lnTo>
                  <a:lnTo>
                    <a:pt x="6400" y="16027"/>
                  </a:lnTo>
                  <a:lnTo>
                    <a:pt x="6210" y="16192"/>
                  </a:lnTo>
                  <a:lnTo>
                    <a:pt x="5867" y="15836"/>
                  </a:lnTo>
                  <a:lnTo>
                    <a:pt x="5499" y="15316"/>
                  </a:lnTo>
                  <a:lnTo>
                    <a:pt x="5232" y="14770"/>
                  </a:lnTo>
                  <a:lnTo>
                    <a:pt x="5168" y="14605"/>
                  </a:lnTo>
                  <a:lnTo>
                    <a:pt x="5435" y="14414"/>
                  </a:lnTo>
                  <a:lnTo>
                    <a:pt x="5715" y="14249"/>
                  </a:lnTo>
                  <a:lnTo>
                    <a:pt x="6629" y="13830"/>
                  </a:lnTo>
                  <a:lnTo>
                    <a:pt x="7264" y="13665"/>
                  </a:lnTo>
                  <a:lnTo>
                    <a:pt x="8229" y="13589"/>
                  </a:lnTo>
                  <a:lnTo>
                    <a:pt x="9245" y="13589"/>
                  </a:lnTo>
                  <a:lnTo>
                    <a:pt x="13030" y="16103"/>
                  </a:lnTo>
                  <a:lnTo>
                    <a:pt x="14084" y="17894"/>
                  </a:lnTo>
                  <a:lnTo>
                    <a:pt x="14452" y="18465"/>
                  </a:lnTo>
                  <a:lnTo>
                    <a:pt x="15227" y="19596"/>
                  </a:lnTo>
                  <a:lnTo>
                    <a:pt x="15557" y="19354"/>
                  </a:lnTo>
                  <a:close/>
                </a:path>
              </a:pathLst>
            </a:custGeom>
            <a:solidFill>
              <a:srgbClr val="DFB625"/>
            </a:solidFill>
          </p:spPr>
          <p:txBody>
            <a:bodyPr wrap="square" lIns="0" tIns="0" rIns="0" bIns="0" rtlCol="0"/>
            <a:lstStyle/>
            <a:p>
              <a:endParaRPr/>
            </a:p>
          </p:txBody>
        </p:sp>
        <p:sp>
          <p:nvSpPr>
            <p:cNvPr id="61" name="object 37">
              <a:extLst>
                <a:ext uri="{FF2B5EF4-FFF2-40B4-BE49-F238E27FC236}">
                  <a16:creationId xmlns:a16="http://schemas.microsoft.com/office/drawing/2014/main" id="{8F63A3B4-8337-4E79-90C6-930E71F11930}"/>
                </a:ext>
              </a:extLst>
            </p:cNvPr>
            <p:cNvSpPr/>
            <p:nvPr/>
          </p:nvSpPr>
          <p:spPr>
            <a:xfrm>
              <a:off x="6792976" y="9282620"/>
              <a:ext cx="29209" cy="22225"/>
            </a:xfrm>
            <a:custGeom>
              <a:avLst/>
              <a:gdLst/>
              <a:ahLst/>
              <a:cxnLst/>
              <a:rect l="l" t="t" r="r" b="b"/>
              <a:pathLst>
                <a:path w="29209" h="22225">
                  <a:moveTo>
                    <a:pt x="2946" y="7734"/>
                  </a:moveTo>
                  <a:lnTo>
                    <a:pt x="2222" y="6934"/>
                  </a:lnTo>
                  <a:lnTo>
                    <a:pt x="571" y="4648"/>
                  </a:lnTo>
                  <a:lnTo>
                    <a:pt x="736" y="5067"/>
                  </a:lnTo>
                  <a:lnTo>
                    <a:pt x="1028" y="5422"/>
                  </a:lnTo>
                  <a:lnTo>
                    <a:pt x="1295" y="5778"/>
                  </a:lnTo>
                  <a:lnTo>
                    <a:pt x="1600" y="6197"/>
                  </a:lnTo>
                  <a:lnTo>
                    <a:pt x="2146" y="6883"/>
                  </a:lnTo>
                  <a:lnTo>
                    <a:pt x="2425" y="7200"/>
                  </a:lnTo>
                  <a:lnTo>
                    <a:pt x="2692" y="7480"/>
                  </a:lnTo>
                  <a:lnTo>
                    <a:pt x="2946" y="7734"/>
                  </a:lnTo>
                  <a:close/>
                </a:path>
                <a:path w="29209" h="22225">
                  <a:moveTo>
                    <a:pt x="5842" y="9474"/>
                  </a:moveTo>
                  <a:lnTo>
                    <a:pt x="5715" y="9156"/>
                  </a:lnTo>
                  <a:lnTo>
                    <a:pt x="5422" y="9093"/>
                  </a:lnTo>
                  <a:lnTo>
                    <a:pt x="5156" y="8978"/>
                  </a:lnTo>
                  <a:lnTo>
                    <a:pt x="4889" y="8851"/>
                  </a:lnTo>
                  <a:lnTo>
                    <a:pt x="4724" y="8953"/>
                  </a:lnTo>
                  <a:lnTo>
                    <a:pt x="4457" y="8978"/>
                  </a:lnTo>
                  <a:lnTo>
                    <a:pt x="5143" y="9385"/>
                  </a:lnTo>
                  <a:lnTo>
                    <a:pt x="5575" y="9486"/>
                  </a:lnTo>
                  <a:lnTo>
                    <a:pt x="5842" y="9474"/>
                  </a:lnTo>
                  <a:close/>
                </a:path>
                <a:path w="29209" h="22225">
                  <a:moveTo>
                    <a:pt x="6959" y="11137"/>
                  </a:moveTo>
                  <a:lnTo>
                    <a:pt x="6705" y="10845"/>
                  </a:lnTo>
                  <a:lnTo>
                    <a:pt x="6451" y="10528"/>
                  </a:lnTo>
                  <a:lnTo>
                    <a:pt x="5499" y="10502"/>
                  </a:lnTo>
                  <a:lnTo>
                    <a:pt x="4597" y="9956"/>
                  </a:lnTo>
                  <a:lnTo>
                    <a:pt x="3860" y="9448"/>
                  </a:lnTo>
                  <a:lnTo>
                    <a:pt x="3492" y="9207"/>
                  </a:lnTo>
                  <a:lnTo>
                    <a:pt x="3022" y="8750"/>
                  </a:lnTo>
                  <a:lnTo>
                    <a:pt x="2717" y="8432"/>
                  </a:lnTo>
                  <a:lnTo>
                    <a:pt x="1739" y="7327"/>
                  </a:lnTo>
                  <a:lnTo>
                    <a:pt x="50" y="5003"/>
                  </a:lnTo>
                  <a:lnTo>
                    <a:pt x="6235" y="11176"/>
                  </a:lnTo>
                  <a:lnTo>
                    <a:pt x="6959" y="11137"/>
                  </a:lnTo>
                  <a:close/>
                </a:path>
                <a:path w="29209" h="22225">
                  <a:moveTo>
                    <a:pt x="7683" y="6350"/>
                  </a:moveTo>
                  <a:lnTo>
                    <a:pt x="7493" y="6172"/>
                  </a:lnTo>
                  <a:lnTo>
                    <a:pt x="7188" y="5892"/>
                  </a:lnTo>
                  <a:lnTo>
                    <a:pt x="6184" y="6083"/>
                  </a:lnTo>
                  <a:lnTo>
                    <a:pt x="6045" y="6350"/>
                  </a:lnTo>
                  <a:lnTo>
                    <a:pt x="5930" y="6718"/>
                  </a:lnTo>
                  <a:lnTo>
                    <a:pt x="5880" y="7035"/>
                  </a:lnTo>
                  <a:lnTo>
                    <a:pt x="6413" y="6235"/>
                  </a:lnTo>
                  <a:lnTo>
                    <a:pt x="6667" y="6172"/>
                  </a:lnTo>
                  <a:lnTo>
                    <a:pt x="7340" y="6235"/>
                  </a:lnTo>
                  <a:lnTo>
                    <a:pt x="7683" y="6350"/>
                  </a:lnTo>
                  <a:close/>
                </a:path>
                <a:path w="29209" h="22225">
                  <a:moveTo>
                    <a:pt x="7962" y="6718"/>
                  </a:moveTo>
                  <a:lnTo>
                    <a:pt x="7759" y="6400"/>
                  </a:lnTo>
                  <a:lnTo>
                    <a:pt x="7937" y="6769"/>
                  </a:lnTo>
                  <a:close/>
                </a:path>
                <a:path w="29209" h="22225">
                  <a:moveTo>
                    <a:pt x="9537" y="5486"/>
                  </a:moveTo>
                  <a:lnTo>
                    <a:pt x="8915" y="5715"/>
                  </a:lnTo>
                  <a:lnTo>
                    <a:pt x="8674" y="4813"/>
                  </a:lnTo>
                  <a:lnTo>
                    <a:pt x="8597" y="5143"/>
                  </a:lnTo>
                  <a:lnTo>
                    <a:pt x="8623" y="5664"/>
                  </a:lnTo>
                  <a:lnTo>
                    <a:pt x="9029" y="6083"/>
                  </a:lnTo>
                  <a:lnTo>
                    <a:pt x="9169" y="6057"/>
                  </a:lnTo>
                  <a:lnTo>
                    <a:pt x="9474" y="6057"/>
                  </a:lnTo>
                  <a:lnTo>
                    <a:pt x="9512" y="5867"/>
                  </a:lnTo>
                  <a:lnTo>
                    <a:pt x="9537" y="5676"/>
                  </a:lnTo>
                  <a:lnTo>
                    <a:pt x="9537" y="5486"/>
                  </a:lnTo>
                  <a:close/>
                </a:path>
                <a:path w="29209" h="22225">
                  <a:moveTo>
                    <a:pt x="10350" y="4800"/>
                  </a:moveTo>
                  <a:lnTo>
                    <a:pt x="7378" y="266"/>
                  </a:lnTo>
                  <a:lnTo>
                    <a:pt x="7200" y="0"/>
                  </a:lnTo>
                  <a:lnTo>
                    <a:pt x="6781" y="279"/>
                  </a:lnTo>
                  <a:lnTo>
                    <a:pt x="7556" y="1371"/>
                  </a:lnTo>
                  <a:lnTo>
                    <a:pt x="8356" y="2413"/>
                  </a:lnTo>
                  <a:lnTo>
                    <a:pt x="9220" y="3378"/>
                  </a:lnTo>
                  <a:lnTo>
                    <a:pt x="9372" y="3568"/>
                  </a:lnTo>
                  <a:lnTo>
                    <a:pt x="9512" y="3784"/>
                  </a:lnTo>
                  <a:lnTo>
                    <a:pt x="9626" y="4000"/>
                  </a:lnTo>
                  <a:lnTo>
                    <a:pt x="9969" y="4648"/>
                  </a:lnTo>
                  <a:lnTo>
                    <a:pt x="8343" y="8597"/>
                  </a:lnTo>
                  <a:lnTo>
                    <a:pt x="8470" y="8839"/>
                  </a:lnTo>
                  <a:lnTo>
                    <a:pt x="10058" y="6502"/>
                  </a:lnTo>
                  <a:lnTo>
                    <a:pt x="10350" y="4800"/>
                  </a:lnTo>
                  <a:close/>
                </a:path>
                <a:path w="29209" h="22225">
                  <a:moveTo>
                    <a:pt x="11303" y="7404"/>
                  </a:moveTo>
                  <a:lnTo>
                    <a:pt x="11239" y="7569"/>
                  </a:lnTo>
                  <a:lnTo>
                    <a:pt x="11303" y="7416"/>
                  </a:lnTo>
                  <a:close/>
                </a:path>
                <a:path w="29209" h="22225">
                  <a:moveTo>
                    <a:pt x="11518" y="6642"/>
                  </a:moveTo>
                  <a:lnTo>
                    <a:pt x="11468" y="6858"/>
                  </a:lnTo>
                  <a:lnTo>
                    <a:pt x="11404" y="7061"/>
                  </a:lnTo>
                  <a:lnTo>
                    <a:pt x="11366" y="7226"/>
                  </a:lnTo>
                  <a:lnTo>
                    <a:pt x="11303" y="7404"/>
                  </a:lnTo>
                  <a:lnTo>
                    <a:pt x="11404" y="7162"/>
                  </a:lnTo>
                  <a:lnTo>
                    <a:pt x="11468" y="6921"/>
                  </a:lnTo>
                  <a:lnTo>
                    <a:pt x="11518" y="6680"/>
                  </a:lnTo>
                  <a:close/>
                </a:path>
                <a:path w="29209" h="22225">
                  <a:moveTo>
                    <a:pt x="19748" y="17272"/>
                  </a:moveTo>
                  <a:lnTo>
                    <a:pt x="18783" y="17106"/>
                  </a:lnTo>
                  <a:lnTo>
                    <a:pt x="17716" y="16751"/>
                  </a:lnTo>
                  <a:lnTo>
                    <a:pt x="16040" y="16078"/>
                  </a:lnTo>
                  <a:lnTo>
                    <a:pt x="15455" y="15773"/>
                  </a:lnTo>
                  <a:lnTo>
                    <a:pt x="13525" y="14859"/>
                  </a:lnTo>
                  <a:lnTo>
                    <a:pt x="6159" y="9105"/>
                  </a:lnTo>
                  <a:lnTo>
                    <a:pt x="6362" y="9728"/>
                  </a:lnTo>
                  <a:lnTo>
                    <a:pt x="18999" y="17310"/>
                  </a:lnTo>
                  <a:lnTo>
                    <a:pt x="19748" y="17272"/>
                  </a:lnTo>
                  <a:close/>
                </a:path>
                <a:path w="29209" h="22225">
                  <a:moveTo>
                    <a:pt x="20129" y="10642"/>
                  </a:moveTo>
                  <a:lnTo>
                    <a:pt x="17119" y="9283"/>
                  </a:lnTo>
                  <a:lnTo>
                    <a:pt x="14071" y="7823"/>
                  </a:lnTo>
                  <a:lnTo>
                    <a:pt x="12001" y="6032"/>
                  </a:lnTo>
                  <a:lnTo>
                    <a:pt x="11976" y="6273"/>
                  </a:lnTo>
                  <a:lnTo>
                    <a:pt x="19494" y="11049"/>
                  </a:lnTo>
                  <a:lnTo>
                    <a:pt x="19672" y="10922"/>
                  </a:lnTo>
                  <a:lnTo>
                    <a:pt x="20129" y="10642"/>
                  </a:lnTo>
                  <a:close/>
                </a:path>
                <a:path w="29209" h="22225">
                  <a:moveTo>
                    <a:pt x="21920" y="10439"/>
                  </a:moveTo>
                  <a:lnTo>
                    <a:pt x="21590" y="10502"/>
                  </a:lnTo>
                  <a:lnTo>
                    <a:pt x="20789" y="10706"/>
                  </a:lnTo>
                  <a:lnTo>
                    <a:pt x="20015" y="11112"/>
                  </a:lnTo>
                  <a:lnTo>
                    <a:pt x="19367" y="11671"/>
                  </a:lnTo>
                  <a:lnTo>
                    <a:pt x="19240" y="11772"/>
                  </a:lnTo>
                  <a:lnTo>
                    <a:pt x="19024" y="12001"/>
                  </a:lnTo>
                  <a:lnTo>
                    <a:pt x="18516" y="12623"/>
                  </a:lnTo>
                  <a:lnTo>
                    <a:pt x="18224" y="13208"/>
                  </a:lnTo>
                  <a:lnTo>
                    <a:pt x="18046" y="13690"/>
                  </a:lnTo>
                  <a:lnTo>
                    <a:pt x="18415" y="12865"/>
                  </a:lnTo>
                  <a:lnTo>
                    <a:pt x="18948" y="12192"/>
                  </a:lnTo>
                  <a:lnTo>
                    <a:pt x="20243" y="11074"/>
                  </a:lnTo>
                  <a:lnTo>
                    <a:pt x="21031" y="10668"/>
                  </a:lnTo>
                  <a:lnTo>
                    <a:pt x="21920" y="10439"/>
                  </a:lnTo>
                  <a:close/>
                </a:path>
                <a:path w="29209" h="22225">
                  <a:moveTo>
                    <a:pt x="22745" y="12547"/>
                  </a:moveTo>
                  <a:lnTo>
                    <a:pt x="22580" y="12560"/>
                  </a:lnTo>
                  <a:lnTo>
                    <a:pt x="22313" y="12585"/>
                  </a:lnTo>
                  <a:lnTo>
                    <a:pt x="22186" y="12623"/>
                  </a:lnTo>
                  <a:lnTo>
                    <a:pt x="22021" y="12661"/>
                  </a:lnTo>
                  <a:lnTo>
                    <a:pt x="21704" y="12788"/>
                  </a:lnTo>
                  <a:lnTo>
                    <a:pt x="21742" y="12915"/>
                  </a:lnTo>
                  <a:lnTo>
                    <a:pt x="21958" y="12700"/>
                  </a:lnTo>
                  <a:lnTo>
                    <a:pt x="22415" y="12598"/>
                  </a:lnTo>
                  <a:lnTo>
                    <a:pt x="22745" y="12547"/>
                  </a:lnTo>
                  <a:close/>
                </a:path>
                <a:path w="29209" h="22225">
                  <a:moveTo>
                    <a:pt x="22987" y="14947"/>
                  </a:moveTo>
                  <a:lnTo>
                    <a:pt x="22606" y="14668"/>
                  </a:lnTo>
                  <a:lnTo>
                    <a:pt x="22161" y="14617"/>
                  </a:lnTo>
                  <a:lnTo>
                    <a:pt x="22326" y="14744"/>
                  </a:lnTo>
                  <a:lnTo>
                    <a:pt x="22390" y="15519"/>
                  </a:lnTo>
                  <a:lnTo>
                    <a:pt x="21374" y="16535"/>
                  </a:lnTo>
                  <a:lnTo>
                    <a:pt x="20370" y="16891"/>
                  </a:lnTo>
                  <a:lnTo>
                    <a:pt x="18364" y="16167"/>
                  </a:lnTo>
                  <a:lnTo>
                    <a:pt x="11798" y="13233"/>
                  </a:lnTo>
                  <a:lnTo>
                    <a:pt x="8661" y="10769"/>
                  </a:lnTo>
                  <a:lnTo>
                    <a:pt x="7785" y="10121"/>
                  </a:lnTo>
                  <a:lnTo>
                    <a:pt x="7048" y="9232"/>
                  </a:lnTo>
                  <a:lnTo>
                    <a:pt x="6362" y="8293"/>
                  </a:lnTo>
                  <a:lnTo>
                    <a:pt x="5943" y="7391"/>
                  </a:lnTo>
                  <a:lnTo>
                    <a:pt x="6108" y="7988"/>
                  </a:lnTo>
                  <a:lnTo>
                    <a:pt x="20751" y="16929"/>
                  </a:lnTo>
                  <a:lnTo>
                    <a:pt x="21005" y="16891"/>
                  </a:lnTo>
                  <a:lnTo>
                    <a:pt x="21628" y="16802"/>
                  </a:lnTo>
                  <a:lnTo>
                    <a:pt x="22123" y="16535"/>
                  </a:lnTo>
                  <a:lnTo>
                    <a:pt x="22529" y="16167"/>
                  </a:lnTo>
                  <a:lnTo>
                    <a:pt x="22809" y="15786"/>
                  </a:lnTo>
                  <a:lnTo>
                    <a:pt x="22987" y="14947"/>
                  </a:lnTo>
                  <a:close/>
                </a:path>
                <a:path w="29209" h="22225">
                  <a:moveTo>
                    <a:pt x="23012" y="12649"/>
                  </a:moveTo>
                  <a:lnTo>
                    <a:pt x="22758" y="13030"/>
                  </a:lnTo>
                  <a:lnTo>
                    <a:pt x="22339" y="13093"/>
                  </a:lnTo>
                  <a:lnTo>
                    <a:pt x="22034" y="13081"/>
                  </a:lnTo>
                  <a:lnTo>
                    <a:pt x="22669" y="13360"/>
                  </a:lnTo>
                  <a:lnTo>
                    <a:pt x="22910" y="12954"/>
                  </a:lnTo>
                  <a:lnTo>
                    <a:pt x="23012" y="12649"/>
                  </a:lnTo>
                  <a:close/>
                </a:path>
                <a:path w="29209" h="22225">
                  <a:moveTo>
                    <a:pt x="25463" y="21488"/>
                  </a:moveTo>
                  <a:lnTo>
                    <a:pt x="23736" y="20878"/>
                  </a:lnTo>
                  <a:lnTo>
                    <a:pt x="21475" y="20053"/>
                  </a:lnTo>
                  <a:lnTo>
                    <a:pt x="19989" y="19583"/>
                  </a:lnTo>
                  <a:lnTo>
                    <a:pt x="23114" y="20751"/>
                  </a:lnTo>
                  <a:lnTo>
                    <a:pt x="25425" y="21602"/>
                  </a:lnTo>
                  <a:close/>
                </a:path>
                <a:path w="29209" h="22225">
                  <a:moveTo>
                    <a:pt x="25641" y="21031"/>
                  </a:moveTo>
                  <a:lnTo>
                    <a:pt x="19392" y="17691"/>
                  </a:lnTo>
                  <a:lnTo>
                    <a:pt x="19418" y="18097"/>
                  </a:lnTo>
                  <a:lnTo>
                    <a:pt x="19977" y="19050"/>
                  </a:lnTo>
                  <a:lnTo>
                    <a:pt x="22428" y="19850"/>
                  </a:lnTo>
                  <a:lnTo>
                    <a:pt x="25603" y="21107"/>
                  </a:lnTo>
                  <a:close/>
                </a:path>
                <a:path w="29209" h="22225">
                  <a:moveTo>
                    <a:pt x="28409" y="13474"/>
                  </a:moveTo>
                  <a:lnTo>
                    <a:pt x="27546" y="13182"/>
                  </a:lnTo>
                  <a:lnTo>
                    <a:pt x="24803" y="12090"/>
                  </a:lnTo>
                  <a:lnTo>
                    <a:pt x="24282" y="11912"/>
                  </a:lnTo>
                  <a:lnTo>
                    <a:pt x="22860" y="11430"/>
                  </a:lnTo>
                  <a:lnTo>
                    <a:pt x="21564" y="11887"/>
                  </a:lnTo>
                  <a:lnTo>
                    <a:pt x="19799" y="13360"/>
                  </a:lnTo>
                  <a:lnTo>
                    <a:pt x="19304" y="14173"/>
                  </a:lnTo>
                  <a:lnTo>
                    <a:pt x="19138" y="15049"/>
                  </a:lnTo>
                  <a:lnTo>
                    <a:pt x="19392" y="15062"/>
                  </a:lnTo>
                  <a:lnTo>
                    <a:pt x="19443" y="14820"/>
                  </a:lnTo>
                  <a:lnTo>
                    <a:pt x="19608" y="14363"/>
                  </a:lnTo>
                  <a:lnTo>
                    <a:pt x="19862" y="13779"/>
                  </a:lnTo>
                  <a:lnTo>
                    <a:pt x="20269" y="13271"/>
                  </a:lnTo>
                  <a:lnTo>
                    <a:pt x="20751" y="12890"/>
                  </a:lnTo>
                  <a:lnTo>
                    <a:pt x="20904" y="12776"/>
                  </a:lnTo>
                  <a:lnTo>
                    <a:pt x="21437" y="12395"/>
                  </a:lnTo>
                  <a:lnTo>
                    <a:pt x="22021" y="12179"/>
                  </a:lnTo>
                  <a:lnTo>
                    <a:pt x="22821" y="12115"/>
                  </a:lnTo>
                  <a:lnTo>
                    <a:pt x="23025" y="12115"/>
                  </a:lnTo>
                  <a:lnTo>
                    <a:pt x="23342" y="12153"/>
                  </a:lnTo>
                  <a:lnTo>
                    <a:pt x="23799" y="12255"/>
                  </a:lnTo>
                  <a:lnTo>
                    <a:pt x="26809" y="13436"/>
                  </a:lnTo>
                  <a:lnTo>
                    <a:pt x="28244" y="13957"/>
                  </a:lnTo>
                  <a:lnTo>
                    <a:pt x="28409" y="13474"/>
                  </a:lnTo>
                  <a:close/>
                </a:path>
                <a:path w="29209" h="22225">
                  <a:moveTo>
                    <a:pt x="28727" y="12636"/>
                  </a:moveTo>
                  <a:lnTo>
                    <a:pt x="28232" y="12458"/>
                  </a:lnTo>
                  <a:lnTo>
                    <a:pt x="27711" y="12268"/>
                  </a:lnTo>
                  <a:lnTo>
                    <a:pt x="27317" y="12128"/>
                  </a:lnTo>
                  <a:lnTo>
                    <a:pt x="28727" y="12649"/>
                  </a:lnTo>
                  <a:close/>
                </a:path>
              </a:pathLst>
            </a:custGeom>
            <a:solidFill>
              <a:srgbClr val="F4D01C"/>
            </a:solidFill>
          </p:spPr>
          <p:txBody>
            <a:bodyPr wrap="square" lIns="0" tIns="0" rIns="0" bIns="0" rtlCol="0"/>
            <a:lstStyle/>
            <a:p>
              <a:endParaRPr/>
            </a:p>
          </p:txBody>
        </p:sp>
        <p:sp>
          <p:nvSpPr>
            <p:cNvPr id="62" name="object 38">
              <a:extLst>
                <a:ext uri="{FF2B5EF4-FFF2-40B4-BE49-F238E27FC236}">
                  <a16:creationId xmlns:a16="http://schemas.microsoft.com/office/drawing/2014/main" id="{F95822A9-ED38-43F9-B914-32258BC3DD54}"/>
                </a:ext>
              </a:extLst>
            </p:cNvPr>
            <p:cNvSpPr/>
            <p:nvPr/>
          </p:nvSpPr>
          <p:spPr>
            <a:xfrm>
              <a:off x="6793027" y="9282112"/>
              <a:ext cx="29209" cy="22225"/>
            </a:xfrm>
            <a:custGeom>
              <a:avLst/>
              <a:gdLst/>
              <a:ahLst/>
              <a:cxnLst/>
              <a:rect l="l" t="t" r="r" b="b"/>
              <a:pathLst>
                <a:path w="29209" h="22225">
                  <a:moveTo>
                    <a:pt x="6400" y="11036"/>
                  </a:moveTo>
                  <a:lnTo>
                    <a:pt x="6146" y="10706"/>
                  </a:lnTo>
                  <a:lnTo>
                    <a:pt x="5943" y="10350"/>
                  </a:lnTo>
                  <a:lnTo>
                    <a:pt x="5791" y="9982"/>
                  </a:lnTo>
                  <a:lnTo>
                    <a:pt x="5524" y="9994"/>
                  </a:lnTo>
                  <a:lnTo>
                    <a:pt x="5080" y="9893"/>
                  </a:lnTo>
                  <a:lnTo>
                    <a:pt x="4394" y="9486"/>
                  </a:lnTo>
                  <a:lnTo>
                    <a:pt x="4076" y="9512"/>
                  </a:lnTo>
                  <a:lnTo>
                    <a:pt x="3543" y="9017"/>
                  </a:lnTo>
                  <a:lnTo>
                    <a:pt x="2882" y="8242"/>
                  </a:lnTo>
                  <a:lnTo>
                    <a:pt x="2362" y="7708"/>
                  </a:lnTo>
                  <a:lnTo>
                    <a:pt x="2082" y="7391"/>
                  </a:lnTo>
                  <a:lnTo>
                    <a:pt x="1816" y="7061"/>
                  </a:lnTo>
                  <a:lnTo>
                    <a:pt x="965" y="5930"/>
                  </a:lnTo>
                  <a:lnTo>
                    <a:pt x="685" y="5575"/>
                  </a:lnTo>
                  <a:lnTo>
                    <a:pt x="431" y="5194"/>
                  </a:lnTo>
                  <a:lnTo>
                    <a:pt x="0" y="5511"/>
                  </a:lnTo>
                  <a:lnTo>
                    <a:pt x="1689" y="7835"/>
                  </a:lnTo>
                  <a:lnTo>
                    <a:pt x="5448" y="11023"/>
                  </a:lnTo>
                  <a:lnTo>
                    <a:pt x="6400" y="11036"/>
                  </a:lnTo>
                  <a:close/>
                </a:path>
                <a:path w="29209" h="22225">
                  <a:moveTo>
                    <a:pt x="8978" y="6591"/>
                  </a:moveTo>
                  <a:lnTo>
                    <a:pt x="8572" y="6172"/>
                  </a:lnTo>
                  <a:lnTo>
                    <a:pt x="8547" y="5651"/>
                  </a:lnTo>
                  <a:lnTo>
                    <a:pt x="8623" y="5257"/>
                  </a:lnTo>
                  <a:lnTo>
                    <a:pt x="8585" y="5092"/>
                  </a:lnTo>
                  <a:lnTo>
                    <a:pt x="8636" y="4965"/>
                  </a:lnTo>
                  <a:lnTo>
                    <a:pt x="8026" y="4953"/>
                  </a:lnTo>
                  <a:lnTo>
                    <a:pt x="7353" y="5219"/>
                  </a:lnTo>
                  <a:lnTo>
                    <a:pt x="6540" y="5930"/>
                  </a:lnTo>
                  <a:lnTo>
                    <a:pt x="6311" y="6235"/>
                  </a:lnTo>
                  <a:lnTo>
                    <a:pt x="6134" y="6591"/>
                  </a:lnTo>
                  <a:lnTo>
                    <a:pt x="7137" y="6400"/>
                  </a:lnTo>
                  <a:lnTo>
                    <a:pt x="7696" y="6908"/>
                  </a:lnTo>
                  <a:lnTo>
                    <a:pt x="7912" y="7226"/>
                  </a:lnTo>
                  <a:lnTo>
                    <a:pt x="8026" y="7073"/>
                  </a:lnTo>
                  <a:lnTo>
                    <a:pt x="8318" y="6781"/>
                  </a:lnTo>
                  <a:lnTo>
                    <a:pt x="8636" y="6642"/>
                  </a:lnTo>
                  <a:lnTo>
                    <a:pt x="8978" y="6591"/>
                  </a:lnTo>
                  <a:close/>
                </a:path>
                <a:path w="29209" h="22225">
                  <a:moveTo>
                    <a:pt x="11290" y="7848"/>
                  </a:moveTo>
                  <a:lnTo>
                    <a:pt x="11176" y="8077"/>
                  </a:lnTo>
                  <a:lnTo>
                    <a:pt x="10960" y="8686"/>
                  </a:lnTo>
                  <a:lnTo>
                    <a:pt x="10655" y="9271"/>
                  </a:lnTo>
                  <a:lnTo>
                    <a:pt x="10223" y="9817"/>
                  </a:lnTo>
                  <a:lnTo>
                    <a:pt x="10058" y="10020"/>
                  </a:lnTo>
                  <a:lnTo>
                    <a:pt x="9537" y="10541"/>
                  </a:lnTo>
                  <a:lnTo>
                    <a:pt x="9829" y="10350"/>
                  </a:lnTo>
                  <a:lnTo>
                    <a:pt x="10058" y="10109"/>
                  </a:lnTo>
                  <a:lnTo>
                    <a:pt x="10731" y="9232"/>
                  </a:lnTo>
                  <a:lnTo>
                    <a:pt x="11061" y="8572"/>
                  </a:lnTo>
                  <a:lnTo>
                    <a:pt x="11290" y="7848"/>
                  </a:lnTo>
                  <a:close/>
                </a:path>
                <a:path w="29209" h="22225">
                  <a:moveTo>
                    <a:pt x="11493" y="4762"/>
                  </a:moveTo>
                  <a:lnTo>
                    <a:pt x="11391" y="4343"/>
                  </a:lnTo>
                  <a:lnTo>
                    <a:pt x="11188" y="4064"/>
                  </a:lnTo>
                  <a:lnTo>
                    <a:pt x="10464" y="3263"/>
                  </a:lnTo>
                  <a:lnTo>
                    <a:pt x="9004" y="1549"/>
                  </a:lnTo>
                  <a:lnTo>
                    <a:pt x="8636" y="1041"/>
                  </a:lnTo>
                  <a:lnTo>
                    <a:pt x="8229" y="533"/>
                  </a:lnTo>
                  <a:lnTo>
                    <a:pt x="7861" y="0"/>
                  </a:lnTo>
                  <a:lnTo>
                    <a:pt x="7150" y="495"/>
                  </a:lnTo>
                  <a:lnTo>
                    <a:pt x="7327" y="774"/>
                  </a:lnTo>
                  <a:lnTo>
                    <a:pt x="7645" y="1130"/>
                  </a:lnTo>
                  <a:lnTo>
                    <a:pt x="8674" y="2565"/>
                  </a:lnTo>
                  <a:lnTo>
                    <a:pt x="9029" y="3098"/>
                  </a:lnTo>
                  <a:lnTo>
                    <a:pt x="9702" y="4203"/>
                  </a:lnTo>
                  <a:lnTo>
                    <a:pt x="10312" y="5308"/>
                  </a:lnTo>
                  <a:lnTo>
                    <a:pt x="10109" y="6451"/>
                  </a:lnTo>
                  <a:lnTo>
                    <a:pt x="10020" y="7010"/>
                  </a:lnTo>
                  <a:lnTo>
                    <a:pt x="8509" y="9461"/>
                  </a:lnTo>
                  <a:lnTo>
                    <a:pt x="8724" y="9753"/>
                  </a:lnTo>
                  <a:lnTo>
                    <a:pt x="10693" y="6096"/>
                  </a:lnTo>
                  <a:lnTo>
                    <a:pt x="10579" y="5270"/>
                  </a:lnTo>
                  <a:lnTo>
                    <a:pt x="11061" y="4330"/>
                  </a:lnTo>
                  <a:lnTo>
                    <a:pt x="11328" y="4521"/>
                  </a:lnTo>
                  <a:lnTo>
                    <a:pt x="11493" y="4762"/>
                  </a:lnTo>
                  <a:close/>
                </a:path>
                <a:path w="29209" h="22225">
                  <a:moveTo>
                    <a:pt x="18961" y="12509"/>
                  </a:moveTo>
                  <a:lnTo>
                    <a:pt x="17513" y="15062"/>
                  </a:lnTo>
                  <a:lnTo>
                    <a:pt x="17678" y="15125"/>
                  </a:lnTo>
                  <a:lnTo>
                    <a:pt x="17767" y="14846"/>
                  </a:lnTo>
                  <a:lnTo>
                    <a:pt x="17881" y="14439"/>
                  </a:lnTo>
                  <a:lnTo>
                    <a:pt x="17983" y="14198"/>
                  </a:lnTo>
                  <a:lnTo>
                    <a:pt x="18161" y="13716"/>
                  </a:lnTo>
                  <a:lnTo>
                    <a:pt x="18465" y="13131"/>
                  </a:lnTo>
                  <a:lnTo>
                    <a:pt x="18961" y="12509"/>
                  </a:lnTo>
                  <a:close/>
                </a:path>
                <a:path w="29209" h="22225">
                  <a:moveTo>
                    <a:pt x="19443" y="11557"/>
                  </a:moveTo>
                  <a:lnTo>
                    <a:pt x="11836" y="7277"/>
                  </a:lnTo>
                  <a:lnTo>
                    <a:pt x="11747" y="7632"/>
                  </a:lnTo>
                  <a:lnTo>
                    <a:pt x="19138" y="11785"/>
                  </a:lnTo>
                  <a:lnTo>
                    <a:pt x="19443" y="11557"/>
                  </a:lnTo>
                  <a:close/>
                </a:path>
                <a:path w="29209" h="22225">
                  <a:moveTo>
                    <a:pt x="21577" y="17297"/>
                  </a:moveTo>
                  <a:lnTo>
                    <a:pt x="20701" y="17424"/>
                  </a:lnTo>
                  <a:lnTo>
                    <a:pt x="18986" y="17335"/>
                  </a:lnTo>
                  <a:lnTo>
                    <a:pt x="13741" y="14859"/>
                  </a:lnTo>
                  <a:lnTo>
                    <a:pt x="5816" y="7645"/>
                  </a:lnTo>
                  <a:lnTo>
                    <a:pt x="5753" y="8255"/>
                  </a:lnTo>
                  <a:lnTo>
                    <a:pt x="15417" y="16268"/>
                  </a:lnTo>
                  <a:lnTo>
                    <a:pt x="16002" y="16573"/>
                  </a:lnTo>
                  <a:lnTo>
                    <a:pt x="17665" y="17246"/>
                  </a:lnTo>
                  <a:lnTo>
                    <a:pt x="18745" y="17614"/>
                  </a:lnTo>
                  <a:lnTo>
                    <a:pt x="19710" y="17767"/>
                  </a:lnTo>
                  <a:lnTo>
                    <a:pt x="20523" y="17716"/>
                  </a:lnTo>
                  <a:lnTo>
                    <a:pt x="21094" y="17551"/>
                  </a:lnTo>
                  <a:lnTo>
                    <a:pt x="21577" y="17297"/>
                  </a:lnTo>
                  <a:close/>
                </a:path>
                <a:path w="29209" h="22225">
                  <a:moveTo>
                    <a:pt x="21958" y="10934"/>
                  </a:moveTo>
                  <a:close/>
                </a:path>
                <a:path w="29209" h="22225">
                  <a:moveTo>
                    <a:pt x="23418" y="14846"/>
                  </a:moveTo>
                  <a:lnTo>
                    <a:pt x="23380" y="13931"/>
                  </a:lnTo>
                  <a:lnTo>
                    <a:pt x="23012" y="13055"/>
                  </a:lnTo>
                  <a:lnTo>
                    <a:pt x="22860" y="13462"/>
                  </a:lnTo>
                  <a:lnTo>
                    <a:pt x="22606" y="13868"/>
                  </a:lnTo>
                  <a:lnTo>
                    <a:pt x="21971" y="13589"/>
                  </a:lnTo>
                  <a:lnTo>
                    <a:pt x="21755" y="13576"/>
                  </a:lnTo>
                  <a:lnTo>
                    <a:pt x="21602" y="13525"/>
                  </a:lnTo>
                  <a:lnTo>
                    <a:pt x="21653" y="13398"/>
                  </a:lnTo>
                  <a:lnTo>
                    <a:pt x="21374" y="13436"/>
                  </a:lnTo>
                  <a:lnTo>
                    <a:pt x="21247" y="13512"/>
                  </a:lnTo>
                  <a:lnTo>
                    <a:pt x="21488" y="13982"/>
                  </a:lnTo>
                  <a:lnTo>
                    <a:pt x="21539" y="14465"/>
                  </a:lnTo>
                  <a:lnTo>
                    <a:pt x="21399" y="14871"/>
                  </a:lnTo>
                  <a:lnTo>
                    <a:pt x="21602" y="14884"/>
                  </a:lnTo>
                  <a:lnTo>
                    <a:pt x="21856" y="14935"/>
                  </a:lnTo>
                  <a:lnTo>
                    <a:pt x="22098" y="15113"/>
                  </a:lnTo>
                  <a:lnTo>
                    <a:pt x="22542" y="15163"/>
                  </a:lnTo>
                  <a:lnTo>
                    <a:pt x="22923" y="15443"/>
                  </a:lnTo>
                  <a:lnTo>
                    <a:pt x="22745" y="16294"/>
                  </a:lnTo>
                  <a:lnTo>
                    <a:pt x="22885" y="16090"/>
                  </a:lnTo>
                  <a:lnTo>
                    <a:pt x="23012" y="15875"/>
                  </a:lnTo>
                  <a:lnTo>
                    <a:pt x="23418" y="14846"/>
                  </a:lnTo>
                  <a:close/>
                </a:path>
                <a:path w="29209" h="22225">
                  <a:moveTo>
                    <a:pt x="25565" y="21615"/>
                  </a:moveTo>
                  <a:lnTo>
                    <a:pt x="22390" y="20358"/>
                  </a:lnTo>
                  <a:lnTo>
                    <a:pt x="19939" y="19558"/>
                  </a:lnTo>
                  <a:lnTo>
                    <a:pt x="19380" y="18605"/>
                  </a:lnTo>
                  <a:lnTo>
                    <a:pt x="19253" y="18199"/>
                  </a:lnTo>
                  <a:lnTo>
                    <a:pt x="18859" y="18173"/>
                  </a:lnTo>
                  <a:lnTo>
                    <a:pt x="18326" y="18084"/>
                  </a:lnTo>
                  <a:lnTo>
                    <a:pt x="18034" y="18021"/>
                  </a:lnTo>
                  <a:lnTo>
                    <a:pt x="17640" y="17907"/>
                  </a:lnTo>
                  <a:lnTo>
                    <a:pt x="17881" y="18592"/>
                  </a:lnTo>
                  <a:lnTo>
                    <a:pt x="18249" y="19227"/>
                  </a:lnTo>
                  <a:lnTo>
                    <a:pt x="18732" y="19748"/>
                  </a:lnTo>
                  <a:lnTo>
                    <a:pt x="18719" y="19621"/>
                  </a:lnTo>
                  <a:lnTo>
                    <a:pt x="19951" y="20104"/>
                  </a:lnTo>
                  <a:lnTo>
                    <a:pt x="21437" y="20561"/>
                  </a:lnTo>
                  <a:lnTo>
                    <a:pt x="25425" y="22009"/>
                  </a:lnTo>
                  <a:lnTo>
                    <a:pt x="25565" y="21615"/>
                  </a:lnTo>
                  <a:close/>
                </a:path>
                <a:path w="29209" h="22225">
                  <a:moveTo>
                    <a:pt x="28663" y="13157"/>
                  </a:moveTo>
                  <a:lnTo>
                    <a:pt x="27152" y="12598"/>
                  </a:lnTo>
                  <a:lnTo>
                    <a:pt x="24460" y="11557"/>
                  </a:lnTo>
                  <a:lnTo>
                    <a:pt x="23368" y="11087"/>
                  </a:lnTo>
                  <a:lnTo>
                    <a:pt x="22682" y="10858"/>
                  </a:lnTo>
                  <a:lnTo>
                    <a:pt x="22453" y="10858"/>
                  </a:lnTo>
                  <a:lnTo>
                    <a:pt x="21996" y="10922"/>
                  </a:lnTo>
                  <a:lnTo>
                    <a:pt x="22364" y="10985"/>
                  </a:lnTo>
                  <a:lnTo>
                    <a:pt x="22860" y="11150"/>
                  </a:lnTo>
                  <a:lnTo>
                    <a:pt x="22085" y="12001"/>
                  </a:lnTo>
                  <a:lnTo>
                    <a:pt x="21234" y="12204"/>
                  </a:lnTo>
                  <a:lnTo>
                    <a:pt x="20040" y="12827"/>
                  </a:lnTo>
                  <a:lnTo>
                    <a:pt x="19494" y="13258"/>
                  </a:lnTo>
                  <a:lnTo>
                    <a:pt x="19024" y="14058"/>
                  </a:lnTo>
                  <a:lnTo>
                    <a:pt x="18554" y="15036"/>
                  </a:lnTo>
                  <a:lnTo>
                    <a:pt x="18478" y="15443"/>
                  </a:lnTo>
                  <a:lnTo>
                    <a:pt x="19088" y="15570"/>
                  </a:lnTo>
                  <a:lnTo>
                    <a:pt x="19240" y="14693"/>
                  </a:lnTo>
                  <a:lnTo>
                    <a:pt x="19748" y="13868"/>
                  </a:lnTo>
                  <a:lnTo>
                    <a:pt x="21513" y="12395"/>
                  </a:lnTo>
                  <a:lnTo>
                    <a:pt x="22796" y="11938"/>
                  </a:lnTo>
                  <a:lnTo>
                    <a:pt x="24739" y="12598"/>
                  </a:lnTo>
                  <a:lnTo>
                    <a:pt x="27482" y="13690"/>
                  </a:lnTo>
                  <a:lnTo>
                    <a:pt x="28359" y="13995"/>
                  </a:lnTo>
                  <a:lnTo>
                    <a:pt x="28663" y="13157"/>
                  </a:lnTo>
                  <a:close/>
                </a:path>
              </a:pathLst>
            </a:custGeom>
            <a:solidFill>
              <a:srgbClr val="E7BC20"/>
            </a:solidFill>
          </p:spPr>
          <p:txBody>
            <a:bodyPr wrap="square" lIns="0" tIns="0" rIns="0" bIns="0" rtlCol="0"/>
            <a:lstStyle/>
            <a:p>
              <a:endParaRPr/>
            </a:p>
          </p:txBody>
        </p:sp>
        <p:sp>
          <p:nvSpPr>
            <p:cNvPr id="63" name="object 39">
              <a:extLst>
                <a:ext uri="{FF2B5EF4-FFF2-40B4-BE49-F238E27FC236}">
                  <a16:creationId xmlns:a16="http://schemas.microsoft.com/office/drawing/2014/main" id="{C328C1B9-1F1A-42B3-8497-CAAC0A92943C}"/>
                </a:ext>
              </a:extLst>
            </p:cNvPr>
            <p:cNvSpPr/>
            <p:nvPr/>
          </p:nvSpPr>
          <p:spPr>
            <a:xfrm>
              <a:off x="6792493" y="9281884"/>
              <a:ext cx="29845" cy="23495"/>
            </a:xfrm>
            <a:custGeom>
              <a:avLst/>
              <a:gdLst/>
              <a:ahLst/>
              <a:cxnLst/>
              <a:rect l="l" t="t" r="r" b="b"/>
              <a:pathLst>
                <a:path w="29845" h="23495">
                  <a:moveTo>
                    <a:pt x="5257" y="11531"/>
                  </a:moveTo>
                  <a:lnTo>
                    <a:pt x="3429" y="9728"/>
                  </a:lnTo>
                  <a:lnTo>
                    <a:pt x="1917" y="7759"/>
                  </a:lnTo>
                  <a:lnTo>
                    <a:pt x="495" y="5753"/>
                  </a:lnTo>
                  <a:lnTo>
                    <a:pt x="0" y="6108"/>
                  </a:lnTo>
                  <a:lnTo>
                    <a:pt x="939" y="7429"/>
                  </a:lnTo>
                  <a:lnTo>
                    <a:pt x="1943" y="8737"/>
                  </a:lnTo>
                  <a:lnTo>
                    <a:pt x="3060" y="9982"/>
                  </a:lnTo>
                  <a:lnTo>
                    <a:pt x="3644" y="10693"/>
                  </a:lnTo>
                  <a:lnTo>
                    <a:pt x="4457" y="11201"/>
                  </a:lnTo>
                  <a:lnTo>
                    <a:pt x="5257" y="11531"/>
                  </a:lnTo>
                  <a:close/>
                </a:path>
                <a:path w="29845" h="23495">
                  <a:moveTo>
                    <a:pt x="5384" y="9588"/>
                  </a:moveTo>
                  <a:lnTo>
                    <a:pt x="5003" y="9398"/>
                  </a:lnTo>
                  <a:lnTo>
                    <a:pt x="4648" y="9156"/>
                  </a:lnTo>
                  <a:lnTo>
                    <a:pt x="4381" y="8826"/>
                  </a:lnTo>
                  <a:lnTo>
                    <a:pt x="3327" y="7620"/>
                  </a:lnTo>
                  <a:lnTo>
                    <a:pt x="2374" y="6375"/>
                  </a:lnTo>
                  <a:lnTo>
                    <a:pt x="1460" y="5092"/>
                  </a:lnTo>
                  <a:lnTo>
                    <a:pt x="1054" y="5384"/>
                  </a:lnTo>
                  <a:lnTo>
                    <a:pt x="2705" y="7670"/>
                  </a:lnTo>
                  <a:lnTo>
                    <a:pt x="3429" y="8470"/>
                  </a:lnTo>
                  <a:lnTo>
                    <a:pt x="4089" y="9245"/>
                  </a:lnTo>
                  <a:lnTo>
                    <a:pt x="4559" y="9753"/>
                  </a:lnTo>
                  <a:lnTo>
                    <a:pt x="4749" y="9740"/>
                  </a:lnTo>
                  <a:lnTo>
                    <a:pt x="5207" y="9690"/>
                  </a:lnTo>
                  <a:lnTo>
                    <a:pt x="5334" y="9639"/>
                  </a:lnTo>
                  <a:close/>
                </a:path>
                <a:path w="29845" h="23495">
                  <a:moveTo>
                    <a:pt x="10033" y="5791"/>
                  </a:moveTo>
                  <a:lnTo>
                    <a:pt x="9969" y="5410"/>
                  </a:lnTo>
                  <a:lnTo>
                    <a:pt x="9804" y="5054"/>
                  </a:lnTo>
                  <a:lnTo>
                    <a:pt x="9613" y="5054"/>
                  </a:lnTo>
                  <a:lnTo>
                    <a:pt x="9436" y="5067"/>
                  </a:lnTo>
                  <a:lnTo>
                    <a:pt x="9258" y="5092"/>
                  </a:lnTo>
                  <a:lnTo>
                    <a:pt x="9131" y="5321"/>
                  </a:lnTo>
                  <a:lnTo>
                    <a:pt x="9156" y="5486"/>
                  </a:lnTo>
                  <a:lnTo>
                    <a:pt x="9410" y="6451"/>
                  </a:lnTo>
                  <a:lnTo>
                    <a:pt x="10020" y="6210"/>
                  </a:lnTo>
                  <a:lnTo>
                    <a:pt x="10033" y="5791"/>
                  </a:lnTo>
                  <a:close/>
                </a:path>
                <a:path w="29845" h="23495">
                  <a:moveTo>
                    <a:pt x="11925" y="4584"/>
                  </a:moveTo>
                  <a:lnTo>
                    <a:pt x="11760" y="3949"/>
                  </a:lnTo>
                  <a:lnTo>
                    <a:pt x="11442" y="3441"/>
                  </a:lnTo>
                  <a:lnTo>
                    <a:pt x="11036" y="2946"/>
                  </a:lnTo>
                  <a:lnTo>
                    <a:pt x="10223" y="2032"/>
                  </a:lnTo>
                  <a:lnTo>
                    <a:pt x="9461" y="1041"/>
                  </a:lnTo>
                  <a:lnTo>
                    <a:pt x="8724" y="0"/>
                  </a:lnTo>
                  <a:lnTo>
                    <a:pt x="8394" y="241"/>
                  </a:lnTo>
                  <a:lnTo>
                    <a:pt x="8763" y="774"/>
                  </a:lnTo>
                  <a:lnTo>
                    <a:pt x="9156" y="1270"/>
                  </a:lnTo>
                  <a:lnTo>
                    <a:pt x="9537" y="1790"/>
                  </a:lnTo>
                  <a:lnTo>
                    <a:pt x="10591" y="3035"/>
                  </a:lnTo>
                  <a:lnTo>
                    <a:pt x="10998" y="3505"/>
                  </a:lnTo>
                  <a:lnTo>
                    <a:pt x="11404" y="3937"/>
                  </a:lnTo>
                  <a:lnTo>
                    <a:pt x="11722" y="4292"/>
                  </a:lnTo>
                  <a:lnTo>
                    <a:pt x="11925" y="4584"/>
                  </a:lnTo>
                  <a:close/>
                </a:path>
                <a:path w="29845" h="23495">
                  <a:moveTo>
                    <a:pt x="12153" y="6019"/>
                  </a:moveTo>
                  <a:lnTo>
                    <a:pt x="12077" y="5321"/>
                  </a:lnTo>
                  <a:lnTo>
                    <a:pt x="12039" y="5168"/>
                  </a:lnTo>
                  <a:lnTo>
                    <a:pt x="12014" y="5003"/>
                  </a:lnTo>
                  <a:lnTo>
                    <a:pt x="11849" y="4762"/>
                  </a:lnTo>
                  <a:lnTo>
                    <a:pt x="11595" y="4572"/>
                  </a:lnTo>
                  <a:lnTo>
                    <a:pt x="11341" y="5054"/>
                  </a:lnTo>
                  <a:lnTo>
                    <a:pt x="11099" y="5499"/>
                  </a:lnTo>
                  <a:lnTo>
                    <a:pt x="11214" y="6324"/>
                  </a:lnTo>
                  <a:lnTo>
                    <a:pt x="11112" y="7620"/>
                  </a:lnTo>
                  <a:lnTo>
                    <a:pt x="10883" y="8229"/>
                  </a:lnTo>
                  <a:lnTo>
                    <a:pt x="10363" y="8991"/>
                  </a:lnTo>
                  <a:lnTo>
                    <a:pt x="9690" y="9880"/>
                  </a:lnTo>
                  <a:lnTo>
                    <a:pt x="9372" y="10134"/>
                  </a:lnTo>
                  <a:lnTo>
                    <a:pt x="9702" y="10464"/>
                  </a:lnTo>
                  <a:lnTo>
                    <a:pt x="9931" y="10668"/>
                  </a:lnTo>
                  <a:lnTo>
                    <a:pt x="10071" y="10756"/>
                  </a:lnTo>
                  <a:lnTo>
                    <a:pt x="10604" y="10248"/>
                  </a:lnTo>
                  <a:lnTo>
                    <a:pt x="12141" y="6591"/>
                  </a:lnTo>
                  <a:lnTo>
                    <a:pt x="12153" y="6019"/>
                  </a:lnTo>
                  <a:close/>
                </a:path>
                <a:path w="29845" h="23495">
                  <a:moveTo>
                    <a:pt x="21551" y="10972"/>
                  </a:moveTo>
                  <a:lnTo>
                    <a:pt x="21297" y="10807"/>
                  </a:lnTo>
                  <a:lnTo>
                    <a:pt x="20751" y="10541"/>
                  </a:lnTo>
                  <a:lnTo>
                    <a:pt x="19316" y="9906"/>
                  </a:lnTo>
                  <a:lnTo>
                    <a:pt x="17932" y="9232"/>
                  </a:lnTo>
                  <a:lnTo>
                    <a:pt x="15303" y="7797"/>
                  </a:lnTo>
                  <a:lnTo>
                    <a:pt x="14097" y="7073"/>
                  </a:lnTo>
                  <a:lnTo>
                    <a:pt x="13182" y="6286"/>
                  </a:lnTo>
                  <a:lnTo>
                    <a:pt x="12979" y="6096"/>
                  </a:lnTo>
                  <a:lnTo>
                    <a:pt x="12509" y="5803"/>
                  </a:lnTo>
                  <a:lnTo>
                    <a:pt x="12522" y="6438"/>
                  </a:lnTo>
                  <a:lnTo>
                    <a:pt x="12484" y="6756"/>
                  </a:lnTo>
                  <a:lnTo>
                    <a:pt x="14566" y="8547"/>
                  </a:lnTo>
                  <a:lnTo>
                    <a:pt x="17614" y="10020"/>
                  </a:lnTo>
                  <a:lnTo>
                    <a:pt x="20624" y="11379"/>
                  </a:lnTo>
                  <a:lnTo>
                    <a:pt x="21082" y="11150"/>
                  </a:lnTo>
                  <a:lnTo>
                    <a:pt x="21551" y="10972"/>
                  </a:lnTo>
                  <a:close/>
                </a:path>
                <a:path w="29845" h="23495">
                  <a:moveTo>
                    <a:pt x="22885" y="15582"/>
                  </a:moveTo>
                  <a:lnTo>
                    <a:pt x="22644" y="15354"/>
                  </a:lnTo>
                  <a:lnTo>
                    <a:pt x="22402" y="15176"/>
                  </a:lnTo>
                  <a:lnTo>
                    <a:pt x="21932" y="15113"/>
                  </a:lnTo>
                  <a:lnTo>
                    <a:pt x="21691" y="15760"/>
                  </a:lnTo>
                  <a:lnTo>
                    <a:pt x="21069" y="16141"/>
                  </a:lnTo>
                  <a:lnTo>
                    <a:pt x="19659" y="16243"/>
                  </a:lnTo>
                  <a:lnTo>
                    <a:pt x="19227" y="16179"/>
                  </a:lnTo>
                  <a:lnTo>
                    <a:pt x="18376" y="15887"/>
                  </a:lnTo>
                  <a:lnTo>
                    <a:pt x="8115" y="8547"/>
                  </a:lnTo>
                  <a:lnTo>
                    <a:pt x="8153" y="7937"/>
                  </a:lnTo>
                  <a:lnTo>
                    <a:pt x="8420" y="7505"/>
                  </a:lnTo>
                  <a:lnTo>
                    <a:pt x="8166" y="7073"/>
                  </a:lnTo>
                  <a:lnTo>
                    <a:pt x="7785" y="6959"/>
                  </a:lnTo>
                  <a:lnTo>
                    <a:pt x="7150" y="6908"/>
                  </a:lnTo>
                  <a:lnTo>
                    <a:pt x="6896" y="6972"/>
                  </a:lnTo>
                  <a:lnTo>
                    <a:pt x="6311" y="7874"/>
                  </a:lnTo>
                  <a:lnTo>
                    <a:pt x="6845" y="9029"/>
                  </a:lnTo>
                  <a:lnTo>
                    <a:pt x="7531" y="9969"/>
                  </a:lnTo>
                  <a:lnTo>
                    <a:pt x="8267" y="10858"/>
                  </a:lnTo>
                  <a:lnTo>
                    <a:pt x="9144" y="11506"/>
                  </a:lnTo>
                  <a:lnTo>
                    <a:pt x="12280" y="13970"/>
                  </a:lnTo>
                  <a:lnTo>
                    <a:pt x="18846" y="16903"/>
                  </a:lnTo>
                  <a:lnTo>
                    <a:pt x="20853" y="17627"/>
                  </a:lnTo>
                  <a:lnTo>
                    <a:pt x="21856" y="17272"/>
                  </a:lnTo>
                  <a:lnTo>
                    <a:pt x="22872" y="16256"/>
                  </a:lnTo>
                  <a:lnTo>
                    <a:pt x="22885" y="15582"/>
                  </a:lnTo>
                  <a:close/>
                </a:path>
                <a:path w="29845" h="23495">
                  <a:moveTo>
                    <a:pt x="23393" y="11379"/>
                  </a:moveTo>
                  <a:lnTo>
                    <a:pt x="22898" y="11214"/>
                  </a:lnTo>
                  <a:lnTo>
                    <a:pt x="22542" y="11163"/>
                  </a:lnTo>
                  <a:lnTo>
                    <a:pt x="18224" y="15367"/>
                  </a:lnTo>
                  <a:lnTo>
                    <a:pt x="18770" y="15608"/>
                  </a:lnTo>
                  <a:lnTo>
                    <a:pt x="19011" y="15671"/>
                  </a:lnTo>
                  <a:lnTo>
                    <a:pt x="19100" y="15278"/>
                  </a:lnTo>
                  <a:lnTo>
                    <a:pt x="19608" y="14211"/>
                  </a:lnTo>
                  <a:lnTo>
                    <a:pt x="22631" y="12242"/>
                  </a:lnTo>
                  <a:lnTo>
                    <a:pt x="23393" y="11379"/>
                  </a:lnTo>
                  <a:close/>
                </a:path>
                <a:path w="29845" h="23495">
                  <a:moveTo>
                    <a:pt x="23558" y="13284"/>
                  </a:moveTo>
                  <a:lnTo>
                    <a:pt x="23317" y="13271"/>
                  </a:lnTo>
                  <a:lnTo>
                    <a:pt x="22898" y="13335"/>
                  </a:lnTo>
                  <a:lnTo>
                    <a:pt x="22440" y="13436"/>
                  </a:lnTo>
                  <a:lnTo>
                    <a:pt x="22225" y="13652"/>
                  </a:lnTo>
                  <a:lnTo>
                    <a:pt x="22301" y="13804"/>
                  </a:lnTo>
                  <a:lnTo>
                    <a:pt x="22517" y="13817"/>
                  </a:lnTo>
                  <a:lnTo>
                    <a:pt x="22821" y="13830"/>
                  </a:lnTo>
                  <a:lnTo>
                    <a:pt x="23253" y="13766"/>
                  </a:lnTo>
                  <a:lnTo>
                    <a:pt x="23495" y="13385"/>
                  </a:lnTo>
                  <a:close/>
                </a:path>
                <a:path w="29845" h="23495">
                  <a:moveTo>
                    <a:pt x="25920" y="22339"/>
                  </a:moveTo>
                  <a:lnTo>
                    <a:pt x="20485" y="20320"/>
                  </a:lnTo>
                  <a:lnTo>
                    <a:pt x="19253" y="19850"/>
                  </a:lnTo>
                  <a:lnTo>
                    <a:pt x="25666" y="23025"/>
                  </a:lnTo>
                  <a:lnTo>
                    <a:pt x="25920" y="22339"/>
                  </a:lnTo>
                  <a:close/>
                </a:path>
                <a:path w="29845" h="23495">
                  <a:moveTo>
                    <a:pt x="26276" y="21361"/>
                  </a:moveTo>
                  <a:lnTo>
                    <a:pt x="20345" y="18427"/>
                  </a:lnTo>
                  <a:lnTo>
                    <a:pt x="20040" y="18440"/>
                  </a:lnTo>
                  <a:lnTo>
                    <a:pt x="26123" y="21767"/>
                  </a:lnTo>
                  <a:lnTo>
                    <a:pt x="26276" y="21361"/>
                  </a:lnTo>
                  <a:close/>
                </a:path>
                <a:path w="29845" h="23495">
                  <a:moveTo>
                    <a:pt x="29337" y="13030"/>
                  </a:moveTo>
                  <a:lnTo>
                    <a:pt x="27927" y="12509"/>
                  </a:lnTo>
                  <a:lnTo>
                    <a:pt x="26530" y="11976"/>
                  </a:lnTo>
                  <a:lnTo>
                    <a:pt x="25146" y="11430"/>
                  </a:lnTo>
                  <a:lnTo>
                    <a:pt x="24536" y="11176"/>
                  </a:lnTo>
                  <a:lnTo>
                    <a:pt x="23876" y="11074"/>
                  </a:lnTo>
                  <a:lnTo>
                    <a:pt x="23215" y="11087"/>
                  </a:lnTo>
                  <a:lnTo>
                    <a:pt x="23914" y="11315"/>
                  </a:lnTo>
                  <a:lnTo>
                    <a:pt x="25006" y="11785"/>
                  </a:lnTo>
                  <a:lnTo>
                    <a:pt x="26568" y="12407"/>
                  </a:lnTo>
                  <a:lnTo>
                    <a:pt x="29210" y="13373"/>
                  </a:lnTo>
                  <a:lnTo>
                    <a:pt x="29337" y="13030"/>
                  </a:lnTo>
                  <a:close/>
                </a:path>
              </a:pathLst>
            </a:custGeom>
            <a:solidFill>
              <a:srgbClr val="F9E27A"/>
            </a:solidFill>
          </p:spPr>
          <p:txBody>
            <a:bodyPr wrap="square" lIns="0" tIns="0" rIns="0" bIns="0" rtlCol="0"/>
            <a:lstStyle/>
            <a:p>
              <a:endParaRPr/>
            </a:p>
          </p:txBody>
        </p:sp>
        <p:sp>
          <p:nvSpPr>
            <p:cNvPr id="64" name="object 40">
              <a:extLst>
                <a:ext uri="{FF2B5EF4-FFF2-40B4-BE49-F238E27FC236}">
                  <a16:creationId xmlns:a16="http://schemas.microsoft.com/office/drawing/2014/main" id="{265270B2-3E31-499B-BC58-1E69E02E1B03}"/>
                </a:ext>
              </a:extLst>
            </p:cNvPr>
            <p:cNvSpPr/>
            <p:nvPr/>
          </p:nvSpPr>
          <p:spPr>
            <a:xfrm>
              <a:off x="6792163" y="9281642"/>
              <a:ext cx="29845" cy="24130"/>
            </a:xfrm>
            <a:custGeom>
              <a:avLst/>
              <a:gdLst/>
              <a:ahLst/>
              <a:cxnLst/>
              <a:rect l="l" t="t" r="r" b="b"/>
              <a:pathLst>
                <a:path w="29845" h="24129">
                  <a:moveTo>
                    <a:pt x="24168" y="13144"/>
                  </a:moveTo>
                  <a:lnTo>
                    <a:pt x="24041" y="13119"/>
                  </a:lnTo>
                  <a:lnTo>
                    <a:pt x="24168" y="13144"/>
                  </a:lnTo>
                  <a:close/>
                </a:path>
                <a:path w="29845" h="24129">
                  <a:moveTo>
                    <a:pt x="29794" y="12877"/>
                  </a:moveTo>
                  <a:lnTo>
                    <a:pt x="27000" y="11836"/>
                  </a:lnTo>
                  <a:lnTo>
                    <a:pt x="24587" y="10871"/>
                  </a:lnTo>
                  <a:lnTo>
                    <a:pt x="23482" y="10807"/>
                  </a:lnTo>
                  <a:lnTo>
                    <a:pt x="22352" y="11087"/>
                  </a:lnTo>
                  <a:lnTo>
                    <a:pt x="22034" y="10820"/>
                  </a:lnTo>
                  <a:lnTo>
                    <a:pt x="21869" y="10731"/>
                  </a:lnTo>
                  <a:lnTo>
                    <a:pt x="21869" y="11226"/>
                  </a:lnTo>
                  <a:lnTo>
                    <a:pt x="21742" y="11264"/>
                  </a:lnTo>
                  <a:lnTo>
                    <a:pt x="20980" y="11607"/>
                  </a:lnTo>
                  <a:lnTo>
                    <a:pt x="20853" y="11684"/>
                  </a:lnTo>
                  <a:lnTo>
                    <a:pt x="20662" y="11785"/>
                  </a:lnTo>
                  <a:lnTo>
                    <a:pt x="20485" y="11899"/>
                  </a:lnTo>
                  <a:lnTo>
                    <a:pt x="20256" y="12039"/>
                  </a:lnTo>
                  <a:lnTo>
                    <a:pt x="20002" y="12255"/>
                  </a:lnTo>
                  <a:lnTo>
                    <a:pt x="19659" y="12115"/>
                  </a:lnTo>
                  <a:lnTo>
                    <a:pt x="19659" y="12547"/>
                  </a:lnTo>
                  <a:lnTo>
                    <a:pt x="17995" y="15341"/>
                  </a:lnTo>
                  <a:lnTo>
                    <a:pt x="15532" y="14198"/>
                  </a:lnTo>
                  <a:lnTo>
                    <a:pt x="13081" y="12979"/>
                  </a:lnTo>
                  <a:lnTo>
                    <a:pt x="10807" y="11303"/>
                  </a:lnTo>
                  <a:lnTo>
                    <a:pt x="11049" y="11074"/>
                  </a:lnTo>
                  <a:lnTo>
                    <a:pt x="11277" y="10833"/>
                  </a:lnTo>
                  <a:lnTo>
                    <a:pt x="11938" y="9931"/>
                  </a:lnTo>
                  <a:lnTo>
                    <a:pt x="12268" y="9232"/>
                  </a:lnTo>
                  <a:lnTo>
                    <a:pt x="12484" y="8521"/>
                  </a:lnTo>
                  <a:lnTo>
                    <a:pt x="13474" y="9296"/>
                  </a:lnTo>
                  <a:lnTo>
                    <a:pt x="14655" y="10007"/>
                  </a:lnTo>
                  <a:lnTo>
                    <a:pt x="17094" y="11341"/>
                  </a:lnTo>
                  <a:lnTo>
                    <a:pt x="18364" y="11963"/>
                  </a:lnTo>
                  <a:lnTo>
                    <a:pt x="19659" y="12547"/>
                  </a:lnTo>
                  <a:lnTo>
                    <a:pt x="19659" y="12115"/>
                  </a:lnTo>
                  <a:lnTo>
                    <a:pt x="18643" y="11645"/>
                  </a:lnTo>
                  <a:lnTo>
                    <a:pt x="17335" y="10998"/>
                  </a:lnTo>
                  <a:lnTo>
                    <a:pt x="14808" y="9626"/>
                  </a:lnTo>
                  <a:lnTo>
                    <a:pt x="13589" y="8890"/>
                  </a:lnTo>
                  <a:lnTo>
                    <a:pt x="12623" y="8102"/>
                  </a:lnTo>
                  <a:lnTo>
                    <a:pt x="12788" y="7239"/>
                  </a:lnTo>
                  <a:lnTo>
                    <a:pt x="12852" y="6680"/>
                  </a:lnTo>
                  <a:lnTo>
                    <a:pt x="12814" y="5753"/>
                  </a:lnTo>
                  <a:lnTo>
                    <a:pt x="12839" y="5918"/>
                  </a:lnTo>
                  <a:lnTo>
                    <a:pt x="12839" y="6057"/>
                  </a:lnTo>
                  <a:lnTo>
                    <a:pt x="13296" y="6350"/>
                  </a:lnTo>
                  <a:lnTo>
                    <a:pt x="21348" y="10922"/>
                  </a:lnTo>
                  <a:lnTo>
                    <a:pt x="21628" y="11061"/>
                  </a:lnTo>
                  <a:lnTo>
                    <a:pt x="21869" y="11226"/>
                  </a:lnTo>
                  <a:lnTo>
                    <a:pt x="21869" y="10731"/>
                  </a:lnTo>
                  <a:lnTo>
                    <a:pt x="21640" y="10604"/>
                  </a:lnTo>
                  <a:lnTo>
                    <a:pt x="19824" y="9791"/>
                  </a:lnTo>
                  <a:lnTo>
                    <a:pt x="18440" y="9118"/>
                  </a:lnTo>
                  <a:lnTo>
                    <a:pt x="15836" y="7696"/>
                  </a:lnTo>
                  <a:lnTo>
                    <a:pt x="14655" y="6972"/>
                  </a:lnTo>
                  <a:lnTo>
                    <a:pt x="13766" y="6223"/>
                  </a:lnTo>
                  <a:lnTo>
                    <a:pt x="13474" y="5956"/>
                  </a:lnTo>
                  <a:lnTo>
                    <a:pt x="13157" y="5753"/>
                  </a:lnTo>
                  <a:lnTo>
                    <a:pt x="12814" y="5588"/>
                  </a:lnTo>
                  <a:lnTo>
                    <a:pt x="12738" y="5067"/>
                  </a:lnTo>
                  <a:lnTo>
                    <a:pt x="12623" y="4559"/>
                  </a:lnTo>
                  <a:lnTo>
                    <a:pt x="12255" y="3657"/>
                  </a:lnTo>
                  <a:lnTo>
                    <a:pt x="11671" y="2908"/>
                  </a:lnTo>
                  <a:lnTo>
                    <a:pt x="10871" y="2006"/>
                  </a:lnTo>
                  <a:lnTo>
                    <a:pt x="10121" y="1028"/>
                  </a:lnTo>
                  <a:lnTo>
                    <a:pt x="9398" y="0"/>
                  </a:lnTo>
                  <a:lnTo>
                    <a:pt x="9055" y="241"/>
                  </a:lnTo>
                  <a:lnTo>
                    <a:pt x="9791" y="1270"/>
                  </a:lnTo>
                  <a:lnTo>
                    <a:pt x="10566" y="2260"/>
                  </a:lnTo>
                  <a:lnTo>
                    <a:pt x="11772" y="3683"/>
                  </a:lnTo>
                  <a:lnTo>
                    <a:pt x="12090" y="4178"/>
                  </a:lnTo>
                  <a:lnTo>
                    <a:pt x="12331" y="5092"/>
                  </a:lnTo>
                  <a:lnTo>
                    <a:pt x="12420" y="5562"/>
                  </a:lnTo>
                  <a:lnTo>
                    <a:pt x="12496" y="6261"/>
                  </a:lnTo>
                  <a:lnTo>
                    <a:pt x="12471" y="6832"/>
                  </a:lnTo>
                  <a:lnTo>
                    <a:pt x="10439" y="11023"/>
                  </a:lnTo>
                  <a:lnTo>
                    <a:pt x="9829" y="10502"/>
                  </a:lnTo>
                  <a:lnTo>
                    <a:pt x="9702" y="10375"/>
                  </a:lnTo>
                  <a:lnTo>
                    <a:pt x="9575" y="10236"/>
                  </a:lnTo>
                  <a:lnTo>
                    <a:pt x="9461" y="10096"/>
                  </a:lnTo>
                  <a:lnTo>
                    <a:pt x="9321" y="9906"/>
                  </a:lnTo>
                  <a:lnTo>
                    <a:pt x="9220" y="9702"/>
                  </a:lnTo>
                  <a:lnTo>
                    <a:pt x="9550" y="9271"/>
                  </a:lnTo>
                  <a:lnTo>
                    <a:pt x="10198" y="8559"/>
                  </a:lnTo>
                  <a:lnTo>
                    <a:pt x="10502" y="7937"/>
                  </a:lnTo>
                  <a:lnTo>
                    <a:pt x="10845" y="6451"/>
                  </a:lnTo>
                  <a:lnTo>
                    <a:pt x="10795" y="5626"/>
                  </a:lnTo>
                  <a:lnTo>
                    <a:pt x="10198" y="4546"/>
                  </a:lnTo>
                  <a:lnTo>
                    <a:pt x="9182" y="3390"/>
                  </a:lnTo>
                  <a:lnTo>
                    <a:pt x="8369" y="2336"/>
                  </a:lnTo>
                  <a:lnTo>
                    <a:pt x="7607" y="1257"/>
                  </a:lnTo>
                  <a:lnTo>
                    <a:pt x="7277" y="1485"/>
                  </a:lnTo>
                  <a:lnTo>
                    <a:pt x="8051" y="2590"/>
                  </a:lnTo>
                  <a:lnTo>
                    <a:pt x="8864" y="3644"/>
                  </a:lnTo>
                  <a:lnTo>
                    <a:pt x="9804" y="4711"/>
                  </a:lnTo>
                  <a:lnTo>
                    <a:pt x="9918" y="4914"/>
                  </a:lnTo>
                  <a:lnTo>
                    <a:pt x="9004" y="4927"/>
                  </a:lnTo>
                  <a:lnTo>
                    <a:pt x="8115" y="5232"/>
                  </a:lnTo>
                  <a:lnTo>
                    <a:pt x="7442" y="5816"/>
                  </a:lnTo>
                  <a:lnTo>
                    <a:pt x="6413" y="6680"/>
                  </a:lnTo>
                  <a:lnTo>
                    <a:pt x="5969" y="8140"/>
                  </a:lnTo>
                  <a:lnTo>
                    <a:pt x="6388" y="9652"/>
                  </a:lnTo>
                  <a:lnTo>
                    <a:pt x="5867" y="9486"/>
                  </a:lnTo>
                  <a:lnTo>
                    <a:pt x="5359" y="9220"/>
                  </a:lnTo>
                  <a:lnTo>
                    <a:pt x="5016" y="8788"/>
                  </a:lnTo>
                  <a:lnTo>
                    <a:pt x="3975" y="7594"/>
                  </a:lnTo>
                  <a:lnTo>
                    <a:pt x="3022" y="6362"/>
                  </a:lnTo>
                  <a:lnTo>
                    <a:pt x="2120" y="5092"/>
                  </a:lnTo>
                  <a:lnTo>
                    <a:pt x="1790" y="5334"/>
                  </a:lnTo>
                  <a:lnTo>
                    <a:pt x="2692" y="6604"/>
                  </a:lnTo>
                  <a:lnTo>
                    <a:pt x="3657" y="7848"/>
                  </a:lnTo>
                  <a:lnTo>
                    <a:pt x="4711" y="9055"/>
                  </a:lnTo>
                  <a:lnTo>
                    <a:pt x="4978" y="9385"/>
                  </a:lnTo>
                  <a:lnTo>
                    <a:pt x="5321" y="9626"/>
                  </a:lnTo>
                  <a:lnTo>
                    <a:pt x="5969" y="9956"/>
                  </a:lnTo>
                  <a:lnTo>
                    <a:pt x="6235" y="10058"/>
                  </a:lnTo>
                  <a:lnTo>
                    <a:pt x="6527" y="10121"/>
                  </a:lnTo>
                  <a:lnTo>
                    <a:pt x="6807" y="10820"/>
                  </a:lnTo>
                  <a:lnTo>
                    <a:pt x="7010" y="11176"/>
                  </a:lnTo>
                  <a:lnTo>
                    <a:pt x="7772" y="12115"/>
                  </a:lnTo>
                  <a:lnTo>
                    <a:pt x="7061" y="12153"/>
                  </a:lnTo>
                  <a:lnTo>
                    <a:pt x="330" y="6350"/>
                  </a:lnTo>
                  <a:lnTo>
                    <a:pt x="0" y="6578"/>
                  </a:lnTo>
                  <a:lnTo>
                    <a:pt x="952" y="7924"/>
                  </a:lnTo>
                  <a:lnTo>
                    <a:pt x="1955" y="9232"/>
                  </a:lnTo>
                  <a:lnTo>
                    <a:pt x="3073" y="10502"/>
                  </a:lnTo>
                  <a:lnTo>
                    <a:pt x="3721" y="11264"/>
                  </a:lnTo>
                  <a:lnTo>
                    <a:pt x="4597" y="11811"/>
                  </a:lnTo>
                  <a:lnTo>
                    <a:pt x="5448" y="12179"/>
                  </a:lnTo>
                  <a:lnTo>
                    <a:pt x="6337" y="12534"/>
                  </a:lnTo>
                  <a:lnTo>
                    <a:pt x="7302" y="12636"/>
                  </a:lnTo>
                  <a:lnTo>
                    <a:pt x="8204" y="12534"/>
                  </a:lnTo>
                  <a:lnTo>
                    <a:pt x="9931" y="13995"/>
                  </a:lnTo>
                  <a:lnTo>
                    <a:pt x="11544" y="14947"/>
                  </a:lnTo>
                  <a:lnTo>
                    <a:pt x="14681" y="16649"/>
                  </a:lnTo>
                  <a:lnTo>
                    <a:pt x="16243" y="17411"/>
                  </a:lnTo>
                  <a:lnTo>
                    <a:pt x="18008" y="18199"/>
                  </a:lnTo>
                  <a:lnTo>
                    <a:pt x="18478" y="19900"/>
                  </a:lnTo>
                  <a:lnTo>
                    <a:pt x="19723" y="21297"/>
                  </a:lnTo>
                  <a:lnTo>
                    <a:pt x="21399" y="21945"/>
                  </a:lnTo>
                  <a:lnTo>
                    <a:pt x="22885" y="22542"/>
                  </a:lnTo>
                  <a:lnTo>
                    <a:pt x="25857" y="23647"/>
                  </a:lnTo>
                  <a:lnTo>
                    <a:pt x="25996" y="23266"/>
                  </a:lnTo>
                  <a:lnTo>
                    <a:pt x="23025" y="22161"/>
                  </a:lnTo>
                  <a:lnTo>
                    <a:pt x="20789" y="21272"/>
                  </a:lnTo>
                  <a:lnTo>
                    <a:pt x="20129" y="20802"/>
                  </a:lnTo>
                  <a:lnTo>
                    <a:pt x="19113" y="19697"/>
                  </a:lnTo>
                  <a:lnTo>
                    <a:pt x="18745" y="19062"/>
                  </a:lnTo>
                  <a:lnTo>
                    <a:pt x="18503" y="18376"/>
                  </a:lnTo>
                  <a:lnTo>
                    <a:pt x="19189" y="18554"/>
                  </a:lnTo>
                  <a:lnTo>
                    <a:pt x="19723" y="18643"/>
                  </a:lnTo>
                  <a:lnTo>
                    <a:pt x="20675" y="18669"/>
                  </a:lnTo>
                  <a:lnTo>
                    <a:pt x="21043" y="19240"/>
                  </a:lnTo>
                  <a:lnTo>
                    <a:pt x="21577" y="19672"/>
                  </a:lnTo>
                  <a:lnTo>
                    <a:pt x="23672" y="20497"/>
                  </a:lnTo>
                  <a:lnTo>
                    <a:pt x="25146" y="21056"/>
                  </a:lnTo>
                  <a:lnTo>
                    <a:pt x="26606" y="21590"/>
                  </a:lnTo>
                  <a:lnTo>
                    <a:pt x="26746" y="21209"/>
                  </a:lnTo>
                  <a:lnTo>
                    <a:pt x="25285" y="20675"/>
                  </a:lnTo>
                  <a:lnTo>
                    <a:pt x="23812" y="20116"/>
                  </a:lnTo>
                  <a:lnTo>
                    <a:pt x="21882" y="19342"/>
                  </a:lnTo>
                  <a:lnTo>
                    <a:pt x="21463" y="19024"/>
                  </a:lnTo>
                  <a:lnTo>
                    <a:pt x="21120" y="18567"/>
                  </a:lnTo>
                  <a:lnTo>
                    <a:pt x="22707" y="18376"/>
                  </a:lnTo>
                  <a:lnTo>
                    <a:pt x="23888" y="17513"/>
                  </a:lnTo>
                  <a:lnTo>
                    <a:pt x="24701" y="15443"/>
                  </a:lnTo>
                  <a:lnTo>
                    <a:pt x="24650" y="14401"/>
                  </a:lnTo>
                  <a:lnTo>
                    <a:pt x="24358" y="13601"/>
                  </a:lnTo>
                  <a:lnTo>
                    <a:pt x="24561" y="13652"/>
                  </a:lnTo>
                  <a:lnTo>
                    <a:pt x="27482" y="14795"/>
                  </a:lnTo>
                  <a:lnTo>
                    <a:pt x="28905" y="15316"/>
                  </a:lnTo>
                  <a:lnTo>
                    <a:pt x="29044" y="14935"/>
                  </a:lnTo>
                  <a:lnTo>
                    <a:pt x="26212" y="13868"/>
                  </a:lnTo>
                  <a:lnTo>
                    <a:pt x="24612" y="13233"/>
                  </a:lnTo>
                  <a:lnTo>
                    <a:pt x="24257" y="13169"/>
                  </a:lnTo>
                  <a:lnTo>
                    <a:pt x="24257" y="14401"/>
                  </a:lnTo>
                  <a:lnTo>
                    <a:pt x="24244" y="15443"/>
                  </a:lnTo>
                  <a:lnTo>
                    <a:pt x="20916" y="18224"/>
                  </a:lnTo>
                  <a:lnTo>
                    <a:pt x="20980" y="18364"/>
                  </a:lnTo>
                  <a:lnTo>
                    <a:pt x="20904" y="18237"/>
                  </a:lnTo>
                  <a:lnTo>
                    <a:pt x="19812" y="18288"/>
                  </a:lnTo>
                  <a:lnTo>
                    <a:pt x="19024" y="18148"/>
                  </a:lnTo>
                  <a:lnTo>
                    <a:pt x="17907" y="17729"/>
                  </a:lnTo>
                  <a:lnTo>
                    <a:pt x="16421" y="17043"/>
                  </a:lnTo>
                  <a:lnTo>
                    <a:pt x="14859" y="16294"/>
                  </a:lnTo>
                  <a:lnTo>
                    <a:pt x="11760" y="14592"/>
                  </a:lnTo>
                  <a:lnTo>
                    <a:pt x="10160" y="13652"/>
                  </a:lnTo>
                  <a:lnTo>
                    <a:pt x="8318" y="12065"/>
                  </a:lnTo>
                  <a:lnTo>
                    <a:pt x="8699" y="12446"/>
                  </a:lnTo>
                  <a:lnTo>
                    <a:pt x="8305" y="12065"/>
                  </a:lnTo>
                  <a:lnTo>
                    <a:pt x="8077" y="11823"/>
                  </a:lnTo>
                  <a:lnTo>
                    <a:pt x="7581" y="11277"/>
                  </a:lnTo>
                  <a:lnTo>
                    <a:pt x="7188" y="10706"/>
                  </a:lnTo>
                  <a:lnTo>
                    <a:pt x="6972" y="10083"/>
                  </a:lnTo>
                  <a:lnTo>
                    <a:pt x="6845" y="9753"/>
                  </a:lnTo>
                  <a:lnTo>
                    <a:pt x="7099" y="10591"/>
                  </a:lnTo>
                  <a:lnTo>
                    <a:pt x="6832" y="9753"/>
                  </a:lnTo>
                  <a:lnTo>
                    <a:pt x="6718" y="9398"/>
                  </a:lnTo>
                  <a:lnTo>
                    <a:pt x="6616" y="8724"/>
                  </a:lnTo>
                  <a:lnTo>
                    <a:pt x="6718" y="7747"/>
                  </a:lnTo>
                  <a:lnTo>
                    <a:pt x="6832" y="7378"/>
                  </a:lnTo>
                  <a:lnTo>
                    <a:pt x="10134" y="5295"/>
                  </a:lnTo>
                  <a:lnTo>
                    <a:pt x="10299" y="5638"/>
                  </a:lnTo>
                  <a:lnTo>
                    <a:pt x="10363" y="6032"/>
                  </a:lnTo>
                  <a:lnTo>
                    <a:pt x="10337" y="6845"/>
                  </a:lnTo>
                  <a:lnTo>
                    <a:pt x="10287" y="7048"/>
                  </a:lnTo>
                  <a:lnTo>
                    <a:pt x="10198" y="7366"/>
                  </a:lnTo>
                  <a:lnTo>
                    <a:pt x="8991" y="9156"/>
                  </a:lnTo>
                  <a:lnTo>
                    <a:pt x="8839" y="8610"/>
                  </a:lnTo>
                  <a:lnTo>
                    <a:pt x="8928" y="8089"/>
                  </a:lnTo>
                  <a:lnTo>
                    <a:pt x="9245" y="7785"/>
                  </a:lnTo>
                  <a:lnTo>
                    <a:pt x="9461" y="7556"/>
                  </a:lnTo>
                  <a:lnTo>
                    <a:pt x="9791" y="7454"/>
                  </a:lnTo>
                  <a:lnTo>
                    <a:pt x="10172" y="7454"/>
                  </a:lnTo>
                  <a:lnTo>
                    <a:pt x="10198" y="7048"/>
                  </a:lnTo>
                  <a:lnTo>
                    <a:pt x="9982" y="7035"/>
                  </a:lnTo>
                  <a:lnTo>
                    <a:pt x="9842" y="7061"/>
                  </a:lnTo>
                  <a:lnTo>
                    <a:pt x="9499" y="7112"/>
                  </a:lnTo>
                  <a:lnTo>
                    <a:pt x="8750" y="7747"/>
                  </a:lnTo>
                  <a:lnTo>
                    <a:pt x="8483" y="8178"/>
                  </a:lnTo>
                  <a:lnTo>
                    <a:pt x="10261" y="11391"/>
                  </a:lnTo>
                  <a:lnTo>
                    <a:pt x="10490" y="11582"/>
                  </a:lnTo>
                  <a:lnTo>
                    <a:pt x="19977" y="16471"/>
                  </a:lnTo>
                  <a:lnTo>
                    <a:pt x="20561" y="16459"/>
                  </a:lnTo>
                  <a:lnTo>
                    <a:pt x="20599" y="16306"/>
                  </a:lnTo>
                  <a:lnTo>
                    <a:pt x="20574" y="16459"/>
                  </a:lnTo>
                  <a:lnTo>
                    <a:pt x="21399" y="16383"/>
                  </a:lnTo>
                  <a:lnTo>
                    <a:pt x="22009" y="16002"/>
                  </a:lnTo>
                  <a:lnTo>
                    <a:pt x="22250" y="15430"/>
                  </a:lnTo>
                  <a:lnTo>
                    <a:pt x="22415" y="14935"/>
                  </a:lnTo>
                  <a:lnTo>
                    <a:pt x="22364" y="14465"/>
                  </a:lnTo>
                  <a:lnTo>
                    <a:pt x="22123" y="13982"/>
                  </a:lnTo>
                  <a:lnTo>
                    <a:pt x="21971" y="14084"/>
                  </a:lnTo>
                  <a:lnTo>
                    <a:pt x="21844" y="14198"/>
                  </a:lnTo>
                  <a:lnTo>
                    <a:pt x="21945" y="14617"/>
                  </a:lnTo>
                  <a:lnTo>
                    <a:pt x="21983" y="14973"/>
                  </a:lnTo>
                  <a:lnTo>
                    <a:pt x="21856" y="15265"/>
                  </a:lnTo>
                  <a:lnTo>
                    <a:pt x="21691" y="15671"/>
                  </a:lnTo>
                  <a:lnTo>
                    <a:pt x="21247" y="15951"/>
                  </a:lnTo>
                  <a:lnTo>
                    <a:pt x="20662" y="16027"/>
                  </a:lnTo>
                  <a:lnTo>
                    <a:pt x="20751" y="15671"/>
                  </a:lnTo>
                  <a:lnTo>
                    <a:pt x="21031" y="15011"/>
                  </a:lnTo>
                  <a:lnTo>
                    <a:pt x="21361" y="14579"/>
                  </a:lnTo>
                  <a:lnTo>
                    <a:pt x="21958" y="14071"/>
                  </a:lnTo>
                  <a:lnTo>
                    <a:pt x="22123" y="13982"/>
                  </a:lnTo>
                  <a:lnTo>
                    <a:pt x="22301" y="13881"/>
                  </a:lnTo>
                  <a:lnTo>
                    <a:pt x="22504" y="13779"/>
                  </a:lnTo>
                  <a:lnTo>
                    <a:pt x="22961" y="13601"/>
                  </a:lnTo>
                  <a:lnTo>
                    <a:pt x="23571" y="13512"/>
                  </a:lnTo>
                  <a:lnTo>
                    <a:pt x="23825" y="13525"/>
                  </a:lnTo>
                  <a:lnTo>
                    <a:pt x="24257" y="14401"/>
                  </a:lnTo>
                  <a:lnTo>
                    <a:pt x="24257" y="13169"/>
                  </a:lnTo>
                  <a:lnTo>
                    <a:pt x="24231" y="13576"/>
                  </a:lnTo>
                  <a:lnTo>
                    <a:pt x="24015" y="13538"/>
                  </a:lnTo>
                  <a:lnTo>
                    <a:pt x="24231" y="13576"/>
                  </a:lnTo>
                  <a:lnTo>
                    <a:pt x="24231" y="13169"/>
                  </a:lnTo>
                  <a:lnTo>
                    <a:pt x="23837" y="13093"/>
                  </a:lnTo>
                  <a:lnTo>
                    <a:pt x="23431" y="13106"/>
                  </a:lnTo>
                  <a:lnTo>
                    <a:pt x="22834" y="13157"/>
                  </a:lnTo>
                  <a:lnTo>
                    <a:pt x="22237" y="13373"/>
                  </a:lnTo>
                  <a:lnTo>
                    <a:pt x="21717" y="13741"/>
                  </a:lnTo>
                  <a:lnTo>
                    <a:pt x="21551" y="13855"/>
                  </a:lnTo>
                  <a:lnTo>
                    <a:pt x="21082" y="14249"/>
                  </a:lnTo>
                  <a:lnTo>
                    <a:pt x="20675" y="14744"/>
                  </a:lnTo>
                  <a:lnTo>
                    <a:pt x="20332" y="15570"/>
                  </a:lnTo>
                  <a:lnTo>
                    <a:pt x="20193" y="16052"/>
                  </a:lnTo>
                  <a:lnTo>
                    <a:pt x="19583" y="15976"/>
                  </a:lnTo>
                  <a:lnTo>
                    <a:pt x="18986" y="15798"/>
                  </a:lnTo>
                  <a:lnTo>
                    <a:pt x="18389" y="15532"/>
                  </a:lnTo>
                  <a:lnTo>
                    <a:pt x="18465" y="15201"/>
                  </a:lnTo>
                  <a:lnTo>
                    <a:pt x="24193" y="11303"/>
                  </a:lnTo>
                  <a:lnTo>
                    <a:pt x="24853" y="11417"/>
                  </a:lnTo>
                  <a:lnTo>
                    <a:pt x="28244" y="12750"/>
                  </a:lnTo>
                  <a:lnTo>
                    <a:pt x="29654" y="13258"/>
                  </a:lnTo>
                  <a:lnTo>
                    <a:pt x="29794" y="12877"/>
                  </a:lnTo>
                  <a:close/>
                </a:path>
              </a:pathLst>
            </a:custGeom>
            <a:solidFill>
              <a:srgbClr val="DFB625"/>
            </a:solidFill>
          </p:spPr>
          <p:txBody>
            <a:bodyPr wrap="square" lIns="0" tIns="0" rIns="0" bIns="0" rtlCol="0"/>
            <a:lstStyle/>
            <a:p>
              <a:endParaRPr/>
            </a:p>
          </p:txBody>
        </p:sp>
        <p:sp>
          <p:nvSpPr>
            <p:cNvPr id="65" name="object 41">
              <a:extLst>
                <a:ext uri="{FF2B5EF4-FFF2-40B4-BE49-F238E27FC236}">
                  <a16:creationId xmlns:a16="http://schemas.microsoft.com/office/drawing/2014/main" id="{431FF4EC-F558-4217-A9D6-E0E47A2BA960}"/>
                </a:ext>
              </a:extLst>
            </p:cNvPr>
            <p:cNvSpPr/>
            <p:nvPr/>
          </p:nvSpPr>
          <p:spPr>
            <a:xfrm>
              <a:off x="6818363" y="9296108"/>
              <a:ext cx="30480" cy="10795"/>
            </a:xfrm>
            <a:custGeom>
              <a:avLst/>
              <a:gdLst/>
              <a:ahLst/>
              <a:cxnLst/>
              <a:rect l="l" t="t" r="r" b="b"/>
              <a:pathLst>
                <a:path w="30479" h="10795">
                  <a:moveTo>
                    <a:pt x="3606" y="8813"/>
                  </a:moveTo>
                  <a:lnTo>
                    <a:pt x="2692" y="8496"/>
                  </a:lnTo>
                  <a:lnTo>
                    <a:pt x="1473" y="8051"/>
                  </a:lnTo>
                  <a:lnTo>
                    <a:pt x="241" y="7594"/>
                  </a:lnTo>
                  <a:lnTo>
                    <a:pt x="1384" y="8102"/>
                  </a:lnTo>
                  <a:lnTo>
                    <a:pt x="2260" y="8432"/>
                  </a:lnTo>
                  <a:lnTo>
                    <a:pt x="2984" y="8661"/>
                  </a:lnTo>
                  <a:lnTo>
                    <a:pt x="3606" y="8813"/>
                  </a:lnTo>
                  <a:close/>
                </a:path>
                <a:path w="30479" h="10795">
                  <a:moveTo>
                    <a:pt x="6134" y="6985"/>
                  </a:moveTo>
                  <a:lnTo>
                    <a:pt x="5969" y="6832"/>
                  </a:lnTo>
                  <a:lnTo>
                    <a:pt x="5854" y="6667"/>
                  </a:lnTo>
                  <a:lnTo>
                    <a:pt x="5854" y="6832"/>
                  </a:lnTo>
                  <a:lnTo>
                    <a:pt x="6134" y="6985"/>
                  </a:lnTo>
                  <a:close/>
                </a:path>
                <a:path w="30479" h="10795">
                  <a:moveTo>
                    <a:pt x="6908" y="5156"/>
                  </a:moveTo>
                  <a:lnTo>
                    <a:pt x="6654" y="5207"/>
                  </a:lnTo>
                  <a:lnTo>
                    <a:pt x="6337" y="5232"/>
                  </a:lnTo>
                  <a:lnTo>
                    <a:pt x="5956" y="5384"/>
                  </a:lnTo>
                  <a:lnTo>
                    <a:pt x="5588" y="5715"/>
                  </a:lnTo>
                  <a:lnTo>
                    <a:pt x="5638" y="6172"/>
                  </a:lnTo>
                  <a:lnTo>
                    <a:pt x="5740" y="6477"/>
                  </a:lnTo>
                  <a:lnTo>
                    <a:pt x="5854" y="6667"/>
                  </a:lnTo>
                  <a:lnTo>
                    <a:pt x="5892" y="5715"/>
                  </a:lnTo>
                  <a:lnTo>
                    <a:pt x="6057" y="5537"/>
                  </a:lnTo>
                  <a:lnTo>
                    <a:pt x="6908" y="5156"/>
                  </a:lnTo>
                  <a:close/>
                </a:path>
                <a:path w="30479" h="10795">
                  <a:moveTo>
                    <a:pt x="7061" y="5168"/>
                  </a:moveTo>
                  <a:close/>
                </a:path>
                <a:path w="30479" h="10795">
                  <a:moveTo>
                    <a:pt x="7429" y="5308"/>
                  </a:moveTo>
                  <a:lnTo>
                    <a:pt x="7061" y="5168"/>
                  </a:lnTo>
                  <a:lnTo>
                    <a:pt x="7429" y="5308"/>
                  </a:lnTo>
                  <a:close/>
                </a:path>
                <a:path w="30479" h="10795">
                  <a:moveTo>
                    <a:pt x="7454" y="8737"/>
                  </a:moveTo>
                  <a:lnTo>
                    <a:pt x="7124" y="8559"/>
                  </a:lnTo>
                  <a:lnTo>
                    <a:pt x="6832" y="8674"/>
                  </a:lnTo>
                  <a:lnTo>
                    <a:pt x="6515" y="8750"/>
                  </a:lnTo>
                  <a:lnTo>
                    <a:pt x="6197" y="8801"/>
                  </a:lnTo>
                  <a:lnTo>
                    <a:pt x="6108" y="8978"/>
                  </a:lnTo>
                  <a:lnTo>
                    <a:pt x="5892" y="9156"/>
                  </a:lnTo>
                  <a:lnTo>
                    <a:pt x="6781" y="9093"/>
                  </a:lnTo>
                  <a:lnTo>
                    <a:pt x="7226" y="8902"/>
                  </a:lnTo>
                  <a:lnTo>
                    <a:pt x="7454" y="8737"/>
                  </a:lnTo>
                  <a:close/>
                </a:path>
                <a:path w="30479" h="10795">
                  <a:moveTo>
                    <a:pt x="8102" y="3644"/>
                  </a:moveTo>
                  <a:lnTo>
                    <a:pt x="7912" y="3302"/>
                  </a:lnTo>
                  <a:lnTo>
                    <a:pt x="7581" y="3873"/>
                  </a:lnTo>
                  <a:lnTo>
                    <a:pt x="6921" y="3352"/>
                  </a:lnTo>
                  <a:lnTo>
                    <a:pt x="6985" y="3644"/>
                  </a:lnTo>
                  <a:lnTo>
                    <a:pt x="7340" y="4013"/>
                  </a:lnTo>
                  <a:lnTo>
                    <a:pt x="7874" y="4089"/>
                  </a:lnTo>
                  <a:lnTo>
                    <a:pt x="8077" y="3873"/>
                  </a:lnTo>
                  <a:lnTo>
                    <a:pt x="8102" y="3644"/>
                  </a:lnTo>
                  <a:close/>
                </a:path>
                <a:path w="30479" h="10795">
                  <a:moveTo>
                    <a:pt x="9436" y="9321"/>
                  </a:moveTo>
                  <a:lnTo>
                    <a:pt x="8636" y="9156"/>
                  </a:lnTo>
                  <a:lnTo>
                    <a:pt x="8255" y="9423"/>
                  </a:lnTo>
                  <a:lnTo>
                    <a:pt x="7823" y="9639"/>
                  </a:lnTo>
                  <a:lnTo>
                    <a:pt x="6743" y="9842"/>
                  </a:lnTo>
                  <a:lnTo>
                    <a:pt x="6197" y="9880"/>
                  </a:lnTo>
                  <a:lnTo>
                    <a:pt x="5676" y="9867"/>
                  </a:lnTo>
                  <a:lnTo>
                    <a:pt x="5092" y="9817"/>
                  </a:lnTo>
                  <a:lnTo>
                    <a:pt x="4572" y="9715"/>
                  </a:lnTo>
                  <a:lnTo>
                    <a:pt x="3721" y="9512"/>
                  </a:lnTo>
                  <a:lnTo>
                    <a:pt x="12" y="8178"/>
                  </a:lnTo>
                  <a:lnTo>
                    <a:pt x="3962" y="9690"/>
                  </a:lnTo>
                  <a:lnTo>
                    <a:pt x="5651" y="10172"/>
                  </a:lnTo>
                  <a:lnTo>
                    <a:pt x="6007" y="10210"/>
                  </a:lnTo>
                  <a:lnTo>
                    <a:pt x="6362" y="10274"/>
                  </a:lnTo>
                  <a:lnTo>
                    <a:pt x="7467" y="10426"/>
                  </a:lnTo>
                  <a:lnTo>
                    <a:pt x="8229" y="10198"/>
                  </a:lnTo>
                  <a:lnTo>
                    <a:pt x="8890" y="9817"/>
                  </a:lnTo>
                  <a:lnTo>
                    <a:pt x="9436" y="9321"/>
                  </a:lnTo>
                  <a:close/>
                </a:path>
                <a:path w="30479" h="10795">
                  <a:moveTo>
                    <a:pt x="9436" y="5600"/>
                  </a:moveTo>
                  <a:lnTo>
                    <a:pt x="7315" y="1968"/>
                  </a:lnTo>
                  <a:lnTo>
                    <a:pt x="7188" y="1803"/>
                  </a:lnTo>
                  <a:lnTo>
                    <a:pt x="7010" y="1689"/>
                  </a:lnTo>
                  <a:lnTo>
                    <a:pt x="6858" y="1574"/>
                  </a:lnTo>
                  <a:lnTo>
                    <a:pt x="6299" y="1282"/>
                  </a:lnTo>
                  <a:lnTo>
                    <a:pt x="5029" y="647"/>
                  </a:lnTo>
                  <a:lnTo>
                    <a:pt x="3683" y="241"/>
                  </a:lnTo>
                  <a:lnTo>
                    <a:pt x="3022" y="0"/>
                  </a:lnTo>
                  <a:lnTo>
                    <a:pt x="2844" y="469"/>
                  </a:lnTo>
                  <a:lnTo>
                    <a:pt x="6642" y="1828"/>
                  </a:lnTo>
                  <a:lnTo>
                    <a:pt x="6946" y="1905"/>
                  </a:lnTo>
                  <a:lnTo>
                    <a:pt x="7086" y="1981"/>
                  </a:lnTo>
                  <a:lnTo>
                    <a:pt x="7226" y="2095"/>
                  </a:lnTo>
                  <a:lnTo>
                    <a:pt x="7734" y="2387"/>
                  </a:lnTo>
                  <a:lnTo>
                    <a:pt x="8216" y="3009"/>
                  </a:lnTo>
                  <a:lnTo>
                    <a:pt x="8597" y="3746"/>
                  </a:lnTo>
                  <a:lnTo>
                    <a:pt x="8890" y="4356"/>
                  </a:lnTo>
                  <a:lnTo>
                    <a:pt x="9042" y="5041"/>
                  </a:lnTo>
                  <a:lnTo>
                    <a:pt x="8991" y="5994"/>
                  </a:lnTo>
                  <a:lnTo>
                    <a:pt x="8953" y="6235"/>
                  </a:lnTo>
                  <a:lnTo>
                    <a:pt x="8890" y="6477"/>
                  </a:lnTo>
                  <a:lnTo>
                    <a:pt x="9283" y="6629"/>
                  </a:lnTo>
                  <a:lnTo>
                    <a:pt x="9347" y="6362"/>
                  </a:lnTo>
                  <a:lnTo>
                    <a:pt x="9410" y="6057"/>
                  </a:lnTo>
                  <a:lnTo>
                    <a:pt x="9436" y="5600"/>
                  </a:lnTo>
                  <a:close/>
                </a:path>
                <a:path w="30479" h="10795">
                  <a:moveTo>
                    <a:pt x="10375" y="3479"/>
                  </a:moveTo>
                  <a:lnTo>
                    <a:pt x="10261" y="3187"/>
                  </a:lnTo>
                  <a:lnTo>
                    <a:pt x="10007" y="2755"/>
                  </a:lnTo>
                  <a:lnTo>
                    <a:pt x="10375" y="3479"/>
                  </a:lnTo>
                  <a:close/>
                </a:path>
                <a:path w="30479" h="10795">
                  <a:moveTo>
                    <a:pt x="20040" y="1511"/>
                  </a:moveTo>
                  <a:lnTo>
                    <a:pt x="16649" y="1866"/>
                  </a:lnTo>
                  <a:lnTo>
                    <a:pt x="13233" y="2197"/>
                  </a:lnTo>
                  <a:lnTo>
                    <a:pt x="10096" y="2159"/>
                  </a:lnTo>
                  <a:lnTo>
                    <a:pt x="10248" y="2362"/>
                  </a:lnTo>
                  <a:lnTo>
                    <a:pt x="10490" y="2794"/>
                  </a:lnTo>
                  <a:lnTo>
                    <a:pt x="13423" y="2806"/>
                  </a:lnTo>
                  <a:lnTo>
                    <a:pt x="19685" y="2184"/>
                  </a:lnTo>
                  <a:lnTo>
                    <a:pt x="20040" y="1511"/>
                  </a:lnTo>
                  <a:close/>
                </a:path>
                <a:path w="30479" h="10795">
                  <a:moveTo>
                    <a:pt x="21539" y="457"/>
                  </a:moveTo>
                  <a:lnTo>
                    <a:pt x="21348" y="596"/>
                  </a:lnTo>
                  <a:lnTo>
                    <a:pt x="20650" y="1257"/>
                  </a:lnTo>
                  <a:lnTo>
                    <a:pt x="20167" y="1981"/>
                  </a:lnTo>
                  <a:lnTo>
                    <a:pt x="19824" y="2946"/>
                  </a:lnTo>
                  <a:lnTo>
                    <a:pt x="19748" y="3251"/>
                  </a:lnTo>
                  <a:lnTo>
                    <a:pt x="19621" y="4038"/>
                  </a:lnTo>
                  <a:lnTo>
                    <a:pt x="19646" y="4699"/>
                  </a:lnTo>
                  <a:lnTo>
                    <a:pt x="19748" y="5207"/>
                  </a:lnTo>
                  <a:lnTo>
                    <a:pt x="19659" y="4305"/>
                  </a:lnTo>
                  <a:lnTo>
                    <a:pt x="19773" y="3467"/>
                  </a:lnTo>
                  <a:lnTo>
                    <a:pt x="20358" y="1841"/>
                  </a:lnTo>
                  <a:lnTo>
                    <a:pt x="20853" y="1092"/>
                  </a:lnTo>
                  <a:lnTo>
                    <a:pt x="21539" y="457"/>
                  </a:lnTo>
                  <a:close/>
                </a:path>
                <a:path w="30479" h="10795">
                  <a:moveTo>
                    <a:pt x="22682" y="2413"/>
                  </a:moveTo>
                  <a:lnTo>
                    <a:pt x="22555" y="2552"/>
                  </a:lnTo>
                  <a:lnTo>
                    <a:pt x="22466" y="2692"/>
                  </a:lnTo>
                  <a:lnTo>
                    <a:pt x="22606" y="2705"/>
                  </a:lnTo>
                  <a:lnTo>
                    <a:pt x="22682" y="2413"/>
                  </a:lnTo>
                  <a:close/>
                </a:path>
                <a:path w="30479" h="10795">
                  <a:moveTo>
                    <a:pt x="22974" y="7480"/>
                  </a:moveTo>
                  <a:lnTo>
                    <a:pt x="21170" y="8115"/>
                  </a:lnTo>
                  <a:lnTo>
                    <a:pt x="18605" y="8305"/>
                  </a:lnTo>
                  <a:lnTo>
                    <a:pt x="14465" y="8686"/>
                  </a:lnTo>
                  <a:lnTo>
                    <a:pt x="11849" y="8763"/>
                  </a:lnTo>
                  <a:lnTo>
                    <a:pt x="11569" y="8788"/>
                  </a:lnTo>
                  <a:lnTo>
                    <a:pt x="9740" y="8724"/>
                  </a:lnTo>
                  <a:lnTo>
                    <a:pt x="8509" y="8572"/>
                  </a:lnTo>
                  <a:lnTo>
                    <a:pt x="7467" y="8242"/>
                  </a:lnTo>
                  <a:lnTo>
                    <a:pt x="8077" y="8585"/>
                  </a:lnTo>
                  <a:lnTo>
                    <a:pt x="8737" y="8775"/>
                  </a:lnTo>
                  <a:lnTo>
                    <a:pt x="9486" y="8915"/>
                  </a:lnTo>
                  <a:lnTo>
                    <a:pt x="10261" y="8966"/>
                  </a:lnTo>
                  <a:lnTo>
                    <a:pt x="13855" y="8978"/>
                  </a:lnTo>
                  <a:lnTo>
                    <a:pt x="20815" y="8267"/>
                  </a:lnTo>
                  <a:lnTo>
                    <a:pt x="21602" y="8140"/>
                  </a:lnTo>
                  <a:lnTo>
                    <a:pt x="22339" y="7861"/>
                  </a:lnTo>
                  <a:lnTo>
                    <a:pt x="22974" y="7480"/>
                  </a:lnTo>
                  <a:close/>
                </a:path>
                <a:path w="30479" h="10795">
                  <a:moveTo>
                    <a:pt x="23317" y="1892"/>
                  </a:moveTo>
                  <a:lnTo>
                    <a:pt x="23177" y="1981"/>
                  </a:lnTo>
                  <a:lnTo>
                    <a:pt x="22961" y="2133"/>
                  </a:lnTo>
                  <a:lnTo>
                    <a:pt x="22733" y="2349"/>
                  </a:lnTo>
                  <a:lnTo>
                    <a:pt x="23050" y="2095"/>
                  </a:lnTo>
                  <a:lnTo>
                    <a:pt x="23317" y="1892"/>
                  </a:lnTo>
                  <a:close/>
                </a:path>
                <a:path w="30479" h="10795">
                  <a:moveTo>
                    <a:pt x="23418" y="6819"/>
                  </a:moveTo>
                  <a:lnTo>
                    <a:pt x="21259" y="7200"/>
                  </a:lnTo>
                  <a:lnTo>
                    <a:pt x="17729" y="7556"/>
                  </a:lnTo>
                  <a:lnTo>
                    <a:pt x="14249" y="7950"/>
                  </a:lnTo>
                  <a:lnTo>
                    <a:pt x="10490" y="7937"/>
                  </a:lnTo>
                  <a:lnTo>
                    <a:pt x="9436" y="8039"/>
                  </a:lnTo>
                  <a:lnTo>
                    <a:pt x="7124" y="7531"/>
                  </a:lnTo>
                  <a:lnTo>
                    <a:pt x="6134" y="6985"/>
                  </a:lnTo>
                  <a:lnTo>
                    <a:pt x="6629" y="7454"/>
                  </a:lnTo>
                  <a:lnTo>
                    <a:pt x="8496" y="8356"/>
                  </a:lnTo>
                  <a:lnTo>
                    <a:pt x="12014" y="8204"/>
                  </a:lnTo>
                  <a:lnTo>
                    <a:pt x="14414" y="8128"/>
                  </a:lnTo>
                  <a:lnTo>
                    <a:pt x="15392" y="8039"/>
                  </a:lnTo>
                  <a:lnTo>
                    <a:pt x="16383" y="7950"/>
                  </a:lnTo>
                  <a:lnTo>
                    <a:pt x="22148" y="7429"/>
                  </a:lnTo>
                  <a:lnTo>
                    <a:pt x="23418" y="6819"/>
                  </a:lnTo>
                  <a:close/>
                </a:path>
                <a:path w="30479" h="10795">
                  <a:moveTo>
                    <a:pt x="23672" y="2171"/>
                  </a:moveTo>
                  <a:lnTo>
                    <a:pt x="23622" y="1854"/>
                  </a:lnTo>
                  <a:lnTo>
                    <a:pt x="23583" y="2311"/>
                  </a:lnTo>
                  <a:lnTo>
                    <a:pt x="23228" y="2565"/>
                  </a:lnTo>
                  <a:lnTo>
                    <a:pt x="22948" y="2705"/>
                  </a:lnTo>
                  <a:lnTo>
                    <a:pt x="23647" y="2641"/>
                  </a:lnTo>
                  <a:lnTo>
                    <a:pt x="23672" y="2171"/>
                  </a:lnTo>
                  <a:close/>
                </a:path>
                <a:path w="30479" h="10795">
                  <a:moveTo>
                    <a:pt x="24930" y="4724"/>
                  </a:moveTo>
                  <a:lnTo>
                    <a:pt x="24688" y="3886"/>
                  </a:lnTo>
                  <a:lnTo>
                    <a:pt x="24218" y="3822"/>
                  </a:lnTo>
                  <a:lnTo>
                    <a:pt x="23799" y="4000"/>
                  </a:lnTo>
                  <a:lnTo>
                    <a:pt x="24015" y="4025"/>
                  </a:lnTo>
                  <a:lnTo>
                    <a:pt x="24803" y="5384"/>
                  </a:lnTo>
                  <a:lnTo>
                    <a:pt x="24879" y="5130"/>
                  </a:lnTo>
                  <a:lnTo>
                    <a:pt x="24930" y="4724"/>
                  </a:lnTo>
                  <a:close/>
                </a:path>
                <a:path w="30479" h="10795">
                  <a:moveTo>
                    <a:pt x="25361" y="6477"/>
                  </a:moveTo>
                  <a:lnTo>
                    <a:pt x="24803" y="5384"/>
                  </a:lnTo>
                  <a:lnTo>
                    <a:pt x="24650" y="5740"/>
                  </a:lnTo>
                  <a:lnTo>
                    <a:pt x="24371" y="6172"/>
                  </a:lnTo>
                  <a:lnTo>
                    <a:pt x="23660" y="6705"/>
                  </a:lnTo>
                  <a:lnTo>
                    <a:pt x="23418" y="6819"/>
                  </a:lnTo>
                  <a:lnTo>
                    <a:pt x="25361" y="6477"/>
                  </a:lnTo>
                  <a:close/>
                </a:path>
                <a:path w="30479" h="10795">
                  <a:moveTo>
                    <a:pt x="28968" y="596"/>
                  </a:moveTo>
                  <a:lnTo>
                    <a:pt x="28917" y="101"/>
                  </a:lnTo>
                  <a:lnTo>
                    <a:pt x="24968" y="520"/>
                  </a:lnTo>
                  <a:lnTo>
                    <a:pt x="24409" y="609"/>
                  </a:lnTo>
                  <a:lnTo>
                    <a:pt x="22885" y="863"/>
                  </a:lnTo>
                  <a:lnTo>
                    <a:pt x="21932" y="1892"/>
                  </a:lnTo>
                  <a:lnTo>
                    <a:pt x="21107" y="4051"/>
                  </a:lnTo>
                  <a:lnTo>
                    <a:pt x="21082" y="5003"/>
                  </a:lnTo>
                  <a:lnTo>
                    <a:pt x="21374" y="5842"/>
                  </a:lnTo>
                  <a:lnTo>
                    <a:pt x="21602" y="5727"/>
                  </a:lnTo>
                  <a:lnTo>
                    <a:pt x="21526" y="5499"/>
                  </a:lnTo>
                  <a:lnTo>
                    <a:pt x="21475" y="5257"/>
                  </a:lnTo>
                  <a:lnTo>
                    <a:pt x="21374" y="4368"/>
                  </a:lnTo>
                  <a:lnTo>
                    <a:pt x="21475" y="3733"/>
                  </a:lnTo>
                  <a:lnTo>
                    <a:pt x="21729" y="3162"/>
                  </a:lnTo>
                  <a:lnTo>
                    <a:pt x="23685" y="1270"/>
                  </a:lnTo>
                  <a:lnTo>
                    <a:pt x="23914" y="1193"/>
                  </a:lnTo>
                  <a:lnTo>
                    <a:pt x="24142" y="1143"/>
                  </a:lnTo>
                  <a:lnTo>
                    <a:pt x="28968" y="596"/>
                  </a:lnTo>
                  <a:close/>
                </a:path>
                <a:path w="30479" h="10795">
                  <a:moveTo>
                    <a:pt x="29806" y="8166"/>
                  </a:moveTo>
                  <a:lnTo>
                    <a:pt x="25031" y="8623"/>
                  </a:lnTo>
                  <a:lnTo>
                    <a:pt x="23952" y="8648"/>
                  </a:lnTo>
                  <a:lnTo>
                    <a:pt x="23202" y="8229"/>
                  </a:lnTo>
                  <a:lnTo>
                    <a:pt x="22872" y="8013"/>
                  </a:lnTo>
                  <a:lnTo>
                    <a:pt x="23088" y="8356"/>
                  </a:lnTo>
                  <a:lnTo>
                    <a:pt x="24015" y="8902"/>
                  </a:lnTo>
                  <a:lnTo>
                    <a:pt x="26492" y="8483"/>
                  </a:lnTo>
                  <a:lnTo>
                    <a:pt x="29806" y="8166"/>
                  </a:lnTo>
                  <a:close/>
                </a:path>
                <a:path w="30479" h="10795">
                  <a:moveTo>
                    <a:pt x="29857" y="8699"/>
                  </a:moveTo>
                  <a:lnTo>
                    <a:pt x="28067" y="8775"/>
                  </a:lnTo>
                  <a:lnTo>
                    <a:pt x="25755" y="9093"/>
                  </a:lnTo>
                  <a:lnTo>
                    <a:pt x="24269" y="9385"/>
                  </a:lnTo>
                  <a:lnTo>
                    <a:pt x="25488" y="9232"/>
                  </a:lnTo>
                  <a:lnTo>
                    <a:pt x="27495" y="8966"/>
                  </a:lnTo>
                  <a:lnTo>
                    <a:pt x="29857" y="8699"/>
                  </a:lnTo>
                  <a:close/>
                </a:path>
              </a:pathLst>
            </a:custGeom>
            <a:solidFill>
              <a:srgbClr val="F4D01C"/>
            </a:solidFill>
          </p:spPr>
          <p:txBody>
            <a:bodyPr wrap="square" lIns="0" tIns="0" rIns="0" bIns="0" rtlCol="0"/>
            <a:lstStyle/>
            <a:p>
              <a:endParaRPr/>
            </a:p>
          </p:txBody>
        </p:sp>
        <p:sp>
          <p:nvSpPr>
            <p:cNvPr id="66" name="object 42">
              <a:extLst>
                <a:ext uri="{FF2B5EF4-FFF2-40B4-BE49-F238E27FC236}">
                  <a16:creationId xmlns:a16="http://schemas.microsoft.com/office/drawing/2014/main" id="{809AE8D3-87C3-4747-8FBE-E68512F5ABFB}"/>
                </a:ext>
              </a:extLst>
            </p:cNvPr>
            <p:cNvSpPr/>
            <p:nvPr/>
          </p:nvSpPr>
          <p:spPr>
            <a:xfrm>
              <a:off x="6818389" y="9295282"/>
              <a:ext cx="29845" cy="10795"/>
            </a:xfrm>
            <a:custGeom>
              <a:avLst/>
              <a:gdLst/>
              <a:ahLst/>
              <a:cxnLst/>
              <a:rect l="l" t="t" r="r" b="b"/>
              <a:pathLst>
                <a:path w="29845" h="10795">
                  <a:moveTo>
                    <a:pt x="7835" y="4914"/>
                  </a:moveTo>
                  <a:lnTo>
                    <a:pt x="7302" y="4826"/>
                  </a:lnTo>
                  <a:lnTo>
                    <a:pt x="6959" y="4470"/>
                  </a:lnTo>
                  <a:lnTo>
                    <a:pt x="6870" y="4089"/>
                  </a:lnTo>
                  <a:lnTo>
                    <a:pt x="6781" y="3949"/>
                  </a:lnTo>
                  <a:lnTo>
                    <a:pt x="6769" y="3822"/>
                  </a:lnTo>
                  <a:lnTo>
                    <a:pt x="6794" y="3695"/>
                  </a:lnTo>
                  <a:lnTo>
                    <a:pt x="6350" y="4191"/>
                  </a:lnTo>
                  <a:lnTo>
                    <a:pt x="5918" y="4775"/>
                  </a:lnTo>
                  <a:lnTo>
                    <a:pt x="5562" y="5791"/>
                  </a:lnTo>
                  <a:lnTo>
                    <a:pt x="5511" y="6172"/>
                  </a:lnTo>
                  <a:lnTo>
                    <a:pt x="5537" y="6553"/>
                  </a:lnTo>
                  <a:lnTo>
                    <a:pt x="5956" y="6197"/>
                  </a:lnTo>
                  <a:lnTo>
                    <a:pt x="6311" y="6057"/>
                  </a:lnTo>
                  <a:lnTo>
                    <a:pt x="6616" y="6019"/>
                  </a:lnTo>
                  <a:lnTo>
                    <a:pt x="6934" y="5969"/>
                  </a:lnTo>
                  <a:lnTo>
                    <a:pt x="7213" y="6007"/>
                  </a:lnTo>
                  <a:lnTo>
                    <a:pt x="7391" y="6070"/>
                  </a:lnTo>
                  <a:lnTo>
                    <a:pt x="7454" y="5461"/>
                  </a:lnTo>
                  <a:lnTo>
                    <a:pt x="7607" y="5168"/>
                  </a:lnTo>
                  <a:lnTo>
                    <a:pt x="7835" y="4914"/>
                  </a:lnTo>
                  <a:close/>
                </a:path>
                <a:path w="29845" h="10795">
                  <a:moveTo>
                    <a:pt x="8623" y="9982"/>
                  </a:moveTo>
                  <a:lnTo>
                    <a:pt x="7835" y="9753"/>
                  </a:lnTo>
                  <a:lnTo>
                    <a:pt x="7442" y="9550"/>
                  </a:lnTo>
                  <a:lnTo>
                    <a:pt x="7213" y="9715"/>
                  </a:lnTo>
                  <a:lnTo>
                    <a:pt x="6769" y="9906"/>
                  </a:lnTo>
                  <a:lnTo>
                    <a:pt x="5867" y="9969"/>
                  </a:lnTo>
                  <a:lnTo>
                    <a:pt x="5549" y="10172"/>
                  </a:lnTo>
                  <a:lnTo>
                    <a:pt x="4711" y="9982"/>
                  </a:lnTo>
                  <a:lnTo>
                    <a:pt x="3581" y="9639"/>
                  </a:lnTo>
                  <a:lnTo>
                    <a:pt x="2959" y="9486"/>
                  </a:lnTo>
                  <a:lnTo>
                    <a:pt x="2235" y="9258"/>
                  </a:lnTo>
                  <a:lnTo>
                    <a:pt x="177" y="8496"/>
                  </a:lnTo>
                  <a:lnTo>
                    <a:pt x="0" y="9004"/>
                  </a:lnTo>
                  <a:lnTo>
                    <a:pt x="6184" y="10706"/>
                  </a:lnTo>
                  <a:lnTo>
                    <a:pt x="6731" y="10668"/>
                  </a:lnTo>
                  <a:lnTo>
                    <a:pt x="7810" y="10477"/>
                  </a:lnTo>
                  <a:lnTo>
                    <a:pt x="8229" y="10248"/>
                  </a:lnTo>
                  <a:lnTo>
                    <a:pt x="8623" y="9982"/>
                  </a:lnTo>
                  <a:close/>
                </a:path>
                <a:path w="29845" h="10795">
                  <a:moveTo>
                    <a:pt x="9867" y="7175"/>
                  </a:moveTo>
                  <a:lnTo>
                    <a:pt x="8216" y="2908"/>
                  </a:lnTo>
                  <a:lnTo>
                    <a:pt x="8128" y="1854"/>
                  </a:lnTo>
                  <a:lnTo>
                    <a:pt x="8331" y="1866"/>
                  </a:lnTo>
                  <a:lnTo>
                    <a:pt x="8623" y="1917"/>
                  </a:lnTo>
                  <a:lnTo>
                    <a:pt x="8407" y="1752"/>
                  </a:lnTo>
                  <a:lnTo>
                    <a:pt x="8039" y="1574"/>
                  </a:lnTo>
                  <a:lnTo>
                    <a:pt x="7569" y="1485"/>
                  </a:lnTo>
                  <a:lnTo>
                    <a:pt x="7302" y="1384"/>
                  </a:lnTo>
                  <a:lnTo>
                    <a:pt x="7086" y="1346"/>
                  </a:lnTo>
                  <a:lnTo>
                    <a:pt x="6845" y="1257"/>
                  </a:lnTo>
                  <a:lnTo>
                    <a:pt x="5321" y="736"/>
                  </a:lnTo>
                  <a:lnTo>
                    <a:pt x="3289" y="0"/>
                  </a:lnTo>
                  <a:lnTo>
                    <a:pt x="2997" y="825"/>
                  </a:lnTo>
                  <a:lnTo>
                    <a:pt x="3657" y="1066"/>
                  </a:lnTo>
                  <a:lnTo>
                    <a:pt x="4991" y="1473"/>
                  </a:lnTo>
                  <a:lnTo>
                    <a:pt x="6819" y="2387"/>
                  </a:lnTo>
                  <a:lnTo>
                    <a:pt x="7150" y="2616"/>
                  </a:lnTo>
                  <a:lnTo>
                    <a:pt x="7277" y="2781"/>
                  </a:lnTo>
                  <a:lnTo>
                    <a:pt x="7518" y="2921"/>
                  </a:lnTo>
                  <a:lnTo>
                    <a:pt x="9410" y="6426"/>
                  </a:lnTo>
                  <a:lnTo>
                    <a:pt x="9385" y="6883"/>
                  </a:lnTo>
                  <a:lnTo>
                    <a:pt x="9309" y="7226"/>
                  </a:lnTo>
                  <a:lnTo>
                    <a:pt x="9296" y="7353"/>
                  </a:lnTo>
                  <a:lnTo>
                    <a:pt x="9601" y="7556"/>
                  </a:lnTo>
                  <a:lnTo>
                    <a:pt x="9791" y="7569"/>
                  </a:lnTo>
                  <a:lnTo>
                    <a:pt x="9867" y="7175"/>
                  </a:lnTo>
                  <a:close/>
                </a:path>
                <a:path w="29845" h="10795">
                  <a:moveTo>
                    <a:pt x="10845" y="5854"/>
                  </a:moveTo>
                  <a:lnTo>
                    <a:pt x="10680" y="5105"/>
                  </a:lnTo>
                  <a:lnTo>
                    <a:pt x="10401" y="4419"/>
                  </a:lnTo>
                  <a:lnTo>
                    <a:pt x="10680" y="5270"/>
                  </a:lnTo>
                  <a:lnTo>
                    <a:pt x="10807" y="5930"/>
                  </a:lnTo>
                  <a:lnTo>
                    <a:pt x="10807" y="6616"/>
                  </a:lnTo>
                  <a:lnTo>
                    <a:pt x="10807" y="6870"/>
                  </a:lnTo>
                  <a:lnTo>
                    <a:pt x="10718" y="7607"/>
                  </a:lnTo>
                  <a:lnTo>
                    <a:pt x="10820" y="7277"/>
                  </a:lnTo>
                  <a:lnTo>
                    <a:pt x="10845" y="6946"/>
                  </a:lnTo>
                  <a:lnTo>
                    <a:pt x="10845" y="5854"/>
                  </a:lnTo>
                  <a:close/>
                </a:path>
                <a:path w="29845" h="10795">
                  <a:moveTo>
                    <a:pt x="19659" y="3009"/>
                  </a:moveTo>
                  <a:lnTo>
                    <a:pt x="13398" y="3632"/>
                  </a:lnTo>
                  <a:lnTo>
                    <a:pt x="10464" y="3619"/>
                  </a:lnTo>
                  <a:lnTo>
                    <a:pt x="10642" y="3949"/>
                  </a:lnTo>
                  <a:lnTo>
                    <a:pt x="13487" y="3949"/>
                  </a:lnTo>
                  <a:lnTo>
                    <a:pt x="19507" y="3352"/>
                  </a:lnTo>
                  <a:lnTo>
                    <a:pt x="19659" y="3009"/>
                  </a:lnTo>
                  <a:close/>
                </a:path>
                <a:path w="29845" h="10795">
                  <a:moveTo>
                    <a:pt x="19939" y="6985"/>
                  </a:moveTo>
                  <a:lnTo>
                    <a:pt x="19862" y="6705"/>
                  </a:lnTo>
                  <a:lnTo>
                    <a:pt x="19761" y="6286"/>
                  </a:lnTo>
                  <a:lnTo>
                    <a:pt x="19735" y="6032"/>
                  </a:lnTo>
                  <a:lnTo>
                    <a:pt x="19634" y="5524"/>
                  </a:lnTo>
                  <a:lnTo>
                    <a:pt x="19596" y="4864"/>
                  </a:lnTo>
                  <a:lnTo>
                    <a:pt x="19723" y="4076"/>
                  </a:lnTo>
                  <a:lnTo>
                    <a:pt x="19558" y="4711"/>
                  </a:lnTo>
                  <a:lnTo>
                    <a:pt x="19494" y="5359"/>
                  </a:lnTo>
                  <a:lnTo>
                    <a:pt x="19558" y="6032"/>
                  </a:lnTo>
                  <a:lnTo>
                    <a:pt x="19596" y="6350"/>
                  </a:lnTo>
                  <a:lnTo>
                    <a:pt x="19659" y="6680"/>
                  </a:lnTo>
                  <a:lnTo>
                    <a:pt x="19761" y="7010"/>
                  </a:lnTo>
                  <a:lnTo>
                    <a:pt x="19939" y="6985"/>
                  </a:lnTo>
                  <a:close/>
                </a:path>
                <a:path w="29845" h="10795">
                  <a:moveTo>
                    <a:pt x="24345" y="6997"/>
                  </a:moveTo>
                  <a:lnTo>
                    <a:pt x="23634" y="7531"/>
                  </a:lnTo>
                  <a:lnTo>
                    <a:pt x="22123" y="8255"/>
                  </a:lnTo>
                  <a:lnTo>
                    <a:pt x="14401" y="8953"/>
                  </a:lnTo>
                  <a:lnTo>
                    <a:pt x="8470" y="9182"/>
                  </a:lnTo>
                  <a:lnTo>
                    <a:pt x="6616" y="8280"/>
                  </a:lnTo>
                  <a:lnTo>
                    <a:pt x="5918" y="7632"/>
                  </a:lnTo>
                  <a:lnTo>
                    <a:pt x="6261" y="8229"/>
                  </a:lnTo>
                  <a:lnTo>
                    <a:pt x="12280" y="9575"/>
                  </a:lnTo>
                  <a:lnTo>
                    <a:pt x="14439" y="9512"/>
                  </a:lnTo>
                  <a:lnTo>
                    <a:pt x="18580" y="9131"/>
                  </a:lnTo>
                  <a:lnTo>
                    <a:pt x="21158" y="8953"/>
                  </a:lnTo>
                  <a:lnTo>
                    <a:pt x="22948" y="8305"/>
                  </a:lnTo>
                  <a:lnTo>
                    <a:pt x="23634" y="7861"/>
                  </a:lnTo>
                  <a:lnTo>
                    <a:pt x="24041" y="7454"/>
                  </a:lnTo>
                  <a:lnTo>
                    <a:pt x="24345" y="6997"/>
                  </a:lnTo>
                  <a:close/>
                </a:path>
                <a:path w="29845" h="10795">
                  <a:moveTo>
                    <a:pt x="24942" y="5054"/>
                  </a:moveTo>
                  <a:lnTo>
                    <a:pt x="24815" y="3949"/>
                  </a:lnTo>
                  <a:lnTo>
                    <a:pt x="24345" y="3162"/>
                  </a:lnTo>
                  <a:lnTo>
                    <a:pt x="23596" y="2565"/>
                  </a:lnTo>
                  <a:lnTo>
                    <a:pt x="23596" y="2692"/>
                  </a:lnTo>
                  <a:lnTo>
                    <a:pt x="23660" y="2997"/>
                  </a:lnTo>
                  <a:lnTo>
                    <a:pt x="23622" y="3479"/>
                  </a:lnTo>
                  <a:lnTo>
                    <a:pt x="22923" y="3530"/>
                  </a:lnTo>
                  <a:lnTo>
                    <a:pt x="22733" y="3632"/>
                  </a:lnTo>
                  <a:lnTo>
                    <a:pt x="22567" y="3670"/>
                  </a:lnTo>
                  <a:lnTo>
                    <a:pt x="22580" y="3530"/>
                  </a:lnTo>
                  <a:lnTo>
                    <a:pt x="22440" y="3517"/>
                  </a:lnTo>
                  <a:lnTo>
                    <a:pt x="22313" y="3695"/>
                  </a:lnTo>
                  <a:lnTo>
                    <a:pt x="22250" y="3822"/>
                  </a:lnTo>
                  <a:lnTo>
                    <a:pt x="22694" y="4114"/>
                  </a:lnTo>
                  <a:lnTo>
                    <a:pt x="22974" y="4508"/>
                  </a:lnTo>
                  <a:lnTo>
                    <a:pt x="23050" y="4940"/>
                  </a:lnTo>
                  <a:lnTo>
                    <a:pt x="23228" y="4851"/>
                  </a:lnTo>
                  <a:lnTo>
                    <a:pt x="23482" y="4775"/>
                  </a:lnTo>
                  <a:lnTo>
                    <a:pt x="23774" y="4813"/>
                  </a:lnTo>
                  <a:lnTo>
                    <a:pt x="24193" y="4648"/>
                  </a:lnTo>
                  <a:lnTo>
                    <a:pt x="24663" y="4711"/>
                  </a:lnTo>
                  <a:lnTo>
                    <a:pt x="24904" y="5537"/>
                  </a:lnTo>
                  <a:lnTo>
                    <a:pt x="24930" y="5295"/>
                  </a:lnTo>
                  <a:lnTo>
                    <a:pt x="24942" y="5054"/>
                  </a:lnTo>
                  <a:close/>
                </a:path>
                <a:path w="29845" h="10795">
                  <a:moveTo>
                    <a:pt x="28879" y="927"/>
                  </a:moveTo>
                  <a:lnTo>
                    <a:pt x="28790" y="50"/>
                  </a:lnTo>
                  <a:lnTo>
                    <a:pt x="27139" y="228"/>
                  </a:lnTo>
                  <a:lnTo>
                    <a:pt x="24168" y="558"/>
                  </a:lnTo>
                  <a:lnTo>
                    <a:pt x="22961" y="673"/>
                  </a:lnTo>
                  <a:lnTo>
                    <a:pt x="22199" y="812"/>
                  </a:lnTo>
                  <a:lnTo>
                    <a:pt x="21818" y="1054"/>
                  </a:lnTo>
                  <a:lnTo>
                    <a:pt x="21628" y="1193"/>
                  </a:lnTo>
                  <a:lnTo>
                    <a:pt x="21983" y="1066"/>
                  </a:lnTo>
                  <a:lnTo>
                    <a:pt x="22517" y="977"/>
                  </a:lnTo>
                  <a:lnTo>
                    <a:pt x="22250" y="2095"/>
                  </a:lnTo>
                  <a:lnTo>
                    <a:pt x="21577" y="2679"/>
                  </a:lnTo>
                  <a:lnTo>
                    <a:pt x="20815" y="3822"/>
                  </a:lnTo>
                  <a:lnTo>
                    <a:pt x="20561" y="4470"/>
                  </a:lnTo>
                  <a:lnTo>
                    <a:pt x="20561" y="5384"/>
                  </a:lnTo>
                  <a:lnTo>
                    <a:pt x="20637" y="6477"/>
                  </a:lnTo>
                  <a:lnTo>
                    <a:pt x="20764" y="6870"/>
                  </a:lnTo>
                  <a:lnTo>
                    <a:pt x="21348" y="6667"/>
                  </a:lnTo>
                  <a:lnTo>
                    <a:pt x="21056" y="5829"/>
                  </a:lnTo>
                  <a:lnTo>
                    <a:pt x="21082" y="4876"/>
                  </a:lnTo>
                  <a:lnTo>
                    <a:pt x="21907" y="2717"/>
                  </a:lnTo>
                  <a:lnTo>
                    <a:pt x="22860" y="1689"/>
                  </a:lnTo>
                  <a:lnTo>
                    <a:pt x="24942" y="1346"/>
                  </a:lnTo>
                  <a:lnTo>
                    <a:pt x="27952" y="1041"/>
                  </a:lnTo>
                  <a:lnTo>
                    <a:pt x="28879" y="927"/>
                  </a:lnTo>
                  <a:close/>
                </a:path>
                <a:path w="29845" h="10795">
                  <a:moveTo>
                    <a:pt x="29819" y="9410"/>
                  </a:moveTo>
                  <a:lnTo>
                    <a:pt x="29768" y="9004"/>
                  </a:lnTo>
                  <a:lnTo>
                    <a:pt x="26454" y="9321"/>
                  </a:lnTo>
                  <a:lnTo>
                    <a:pt x="23977" y="9740"/>
                  </a:lnTo>
                  <a:lnTo>
                    <a:pt x="23063" y="9194"/>
                  </a:lnTo>
                  <a:lnTo>
                    <a:pt x="22758" y="8890"/>
                  </a:lnTo>
                  <a:lnTo>
                    <a:pt x="22225" y="9131"/>
                  </a:lnTo>
                  <a:lnTo>
                    <a:pt x="21424" y="9385"/>
                  </a:lnTo>
                  <a:lnTo>
                    <a:pt x="21247" y="9423"/>
                  </a:lnTo>
                  <a:lnTo>
                    <a:pt x="21780" y="9906"/>
                  </a:lnTo>
                  <a:lnTo>
                    <a:pt x="22390" y="10261"/>
                  </a:lnTo>
                  <a:lnTo>
                    <a:pt x="23050" y="10502"/>
                  </a:lnTo>
                  <a:lnTo>
                    <a:pt x="24244" y="10223"/>
                  </a:lnTo>
                  <a:lnTo>
                    <a:pt x="25730" y="9918"/>
                  </a:lnTo>
                  <a:lnTo>
                    <a:pt x="28041" y="9613"/>
                  </a:lnTo>
                  <a:lnTo>
                    <a:pt x="29819" y="9410"/>
                  </a:lnTo>
                  <a:close/>
                </a:path>
              </a:pathLst>
            </a:custGeom>
            <a:solidFill>
              <a:srgbClr val="E7BC20"/>
            </a:solidFill>
          </p:spPr>
          <p:txBody>
            <a:bodyPr wrap="square" lIns="0" tIns="0" rIns="0" bIns="0" rtlCol="0"/>
            <a:lstStyle/>
            <a:p>
              <a:endParaRPr/>
            </a:p>
          </p:txBody>
        </p:sp>
        <p:sp>
          <p:nvSpPr>
            <p:cNvPr id="67" name="object 43">
              <a:extLst>
                <a:ext uri="{FF2B5EF4-FFF2-40B4-BE49-F238E27FC236}">
                  <a16:creationId xmlns:a16="http://schemas.microsoft.com/office/drawing/2014/main" id="{448F1950-48AC-4898-A07F-6BEDAE1A18F1}"/>
                </a:ext>
              </a:extLst>
            </p:cNvPr>
            <p:cNvSpPr/>
            <p:nvPr/>
          </p:nvSpPr>
          <p:spPr>
            <a:xfrm>
              <a:off x="6818160" y="9294901"/>
              <a:ext cx="30480" cy="12065"/>
            </a:xfrm>
            <a:custGeom>
              <a:avLst/>
              <a:gdLst/>
              <a:ahLst/>
              <a:cxnLst/>
              <a:rect l="l" t="t" r="r" b="b"/>
              <a:pathLst>
                <a:path w="30479" h="12065">
                  <a:moveTo>
                    <a:pt x="6400" y="9994"/>
                  </a:moveTo>
                  <a:lnTo>
                    <a:pt x="5943" y="10071"/>
                  </a:lnTo>
                  <a:lnTo>
                    <a:pt x="5372" y="9969"/>
                  </a:lnTo>
                  <a:lnTo>
                    <a:pt x="4483" y="9728"/>
                  </a:lnTo>
                  <a:lnTo>
                    <a:pt x="609" y="8331"/>
                  </a:lnTo>
                  <a:lnTo>
                    <a:pt x="444" y="8801"/>
                  </a:lnTo>
                  <a:lnTo>
                    <a:pt x="2895" y="9702"/>
                  </a:lnTo>
                  <a:lnTo>
                    <a:pt x="3810" y="10020"/>
                  </a:lnTo>
                  <a:lnTo>
                    <a:pt x="4038" y="10096"/>
                  </a:lnTo>
                  <a:lnTo>
                    <a:pt x="4191" y="10160"/>
                  </a:lnTo>
                  <a:lnTo>
                    <a:pt x="5143" y="10414"/>
                  </a:lnTo>
                  <a:lnTo>
                    <a:pt x="5778" y="10553"/>
                  </a:lnTo>
                  <a:lnTo>
                    <a:pt x="6108" y="10363"/>
                  </a:lnTo>
                  <a:lnTo>
                    <a:pt x="6324" y="10185"/>
                  </a:lnTo>
                  <a:lnTo>
                    <a:pt x="6400" y="9994"/>
                  </a:lnTo>
                  <a:close/>
                </a:path>
                <a:path w="30479" h="12065">
                  <a:moveTo>
                    <a:pt x="7670" y="11645"/>
                  </a:moveTo>
                  <a:lnTo>
                    <a:pt x="5867" y="11379"/>
                  </a:lnTo>
                  <a:lnTo>
                    <a:pt x="4584" y="11023"/>
                  </a:lnTo>
                  <a:lnTo>
                    <a:pt x="4165" y="10896"/>
                  </a:lnTo>
                  <a:lnTo>
                    <a:pt x="203" y="9436"/>
                  </a:lnTo>
                  <a:lnTo>
                    <a:pt x="0" y="10007"/>
                  </a:lnTo>
                  <a:lnTo>
                    <a:pt x="3632" y="11303"/>
                  </a:lnTo>
                  <a:lnTo>
                    <a:pt x="3886" y="11404"/>
                  </a:lnTo>
                  <a:lnTo>
                    <a:pt x="4622" y="11620"/>
                  </a:lnTo>
                  <a:lnTo>
                    <a:pt x="5575" y="11811"/>
                  </a:lnTo>
                  <a:lnTo>
                    <a:pt x="5892" y="11849"/>
                  </a:lnTo>
                  <a:lnTo>
                    <a:pt x="6680" y="11823"/>
                  </a:lnTo>
                  <a:lnTo>
                    <a:pt x="7188" y="11760"/>
                  </a:lnTo>
                  <a:lnTo>
                    <a:pt x="7670" y="11645"/>
                  </a:lnTo>
                  <a:close/>
                </a:path>
                <a:path w="30479" h="12065">
                  <a:moveTo>
                    <a:pt x="8102" y="4508"/>
                  </a:moveTo>
                  <a:lnTo>
                    <a:pt x="7886" y="4165"/>
                  </a:lnTo>
                  <a:lnTo>
                    <a:pt x="7607" y="3924"/>
                  </a:lnTo>
                  <a:lnTo>
                    <a:pt x="7353" y="3733"/>
                  </a:lnTo>
                  <a:lnTo>
                    <a:pt x="7124" y="3962"/>
                  </a:lnTo>
                  <a:lnTo>
                    <a:pt x="6997" y="4203"/>
                  </a:lnTo>
                  <a:lnTo>
                    <a:pt x="7010" y="4330"/>
                  </a:lnTo>
                  <a:lnTo>
                    <a:pt x="7099" y="4457"/>
                  </a:lnTo>
                  <a:lnTo>
                    <a:pt x="7772" y="5067"/>
                  </a:lnTo>
                  <a:lnTo>
                    <a:pt x="8102" y="4508"/>
                  </a:lnTo>
                  <a:close/>
                </a:path>
                <a:path w="30479" h="12065">
                  <a:moveTo>
                    <a:pt x="8559" y="2044"/>
                  </a:moveTo>
                  <a:lnTo>
                    <a:pt x="8356" y="1854"/>
                  </a:lnTo>
                  <a:lnTo>
                    <a:pt x="8153" y="1701"/>
                  </a:lnTo>
                  <a:lnTo>
                    <a:pt x="7937" y="1600"/>
                  </a:lnTo>
                  <a:lnTo>
                    <a:pt x="7747" y="1485"/>
                  </a:lnTo>
                  <a:lnTo>
                    <a:pt x="7429" y="1358"/>
                  </a:lnTo>
                  <a:lnTo>
                    <a:pt x="6667" y="1092"/>
                  </a:lnTo>
                  <a:lnTo>
                    <a:pt x="3657" y="0"/>
                  </a:lnTo>
                  <a:lnTo>
                    <a:pt x="3517" y="381"/>
                  </a:lnTo>
                  <a:lnTo>
                    <a:pt x="5549" y="1117"/>
                  </a:lnTo>
                  <a:lnTo>
                    <a:pt x="6870" y="1574"/>
                  </a:lnTo>
                  <a:lnTo>
                    <a:pt x="7315" y="1727"/>
                  </a:lnTo>
                  <a:lnTo>
                    <a:pt x="7531" y="1765"/>
                  </a:lnTo>
                  <a:lnTo>
                    <a:pt x="7797" y="1866"/>
                  </a:lnTo>
                  <a:lnTo>
                    <a:pt x="8267" y="1955"/>
                  </a:lnTo>
                  <a:lnTo>
                    <a:pt x="8559" y="2044"/>
                  </a:lnTo>
                  <a:close/>
                </a:path>
                <a:path w="30479" h="12065">
                  <a:moveTo>
                    <a:pt x="11036" y="6311"/>
                  </a:moveTo>
                  <a:lnTo>
                    <a:pt x="10896" y="5651"/>
                  </a:lnTo>
                  <a:lnTo>
                    <a:pt x="10629" y="4864"/>
                  </a:lnTo>
                  <a:lnTo>
                    <a:pt x="10566" y="4699"/>
                  </a:lnTo>
                  <a:lnTo>
                    <a:pt x="10490" y="4546"/>
                  </a:lnTo>
                  <a:lnTo>
                    <a:pt x="10414" y="4343"/>
                  </a:lnTo>
                  <a:lnTo>
                    <a:pt x="8356" y="2235"/>
                  </a:lnTo>
                  <a:lnTo>
                    <a:pt x="8407" y="2781"/>
                  </a:lnTo>
                  <a:lnTo>
                    <a:pt x="8445" y="3289"/>
                  </a:lnTo>
                  <a:lnTo>
                    <a:pt x="10109" y="7556"/>
                  </a:lnTo>
                  <a:lnTo>
                    <a:pt x="10020" y="7962"/>
                  </a:lnTo>
                  <a:lnTo>
                    <a:pt x="10363" y="7988"/>
                  </a:lnTo>
                  <a:lnTo>
                    <a:pt x="10934" y="7988"/>
                  </a:lnTo>
                  <a:lnTo>
                    <a:pt x="10985" y="7696"/>
                  </a:lnTo>
                  <a:lnTo>
                    <a:pt x="11036" y="7251"/>
                  </a:lnTo>
                  <a:lnTo>
                    <a:pt x="11036" y="6311"/>
                  </a:lnTo>
                  <a:close/>
                </a:path>
                <a:path w="30479" h="12065">
                  <a:moveTo>
                    <a:pt x="20878" y="1917"/>
                  </a:moveTo>
                  <a:lnTo>
                    <a:pt x="20256" y="1905"/>
                  </a:lnTo>
                  <a:lnTo>
                    <a:pt x="16713" y="2273"/>
                  </a:lnTo>
                  <a:lnTo>
                    <a:pt x="13474" y="2578"/>
                  </a:lnTo>
                  <a:lnTo>
                    <a:pt x="10274" y="2552"/>
                  </a:lnTo>
                  <a:lnTo>
                    <a:pt x="9715" y="2628"/>
                  </a:lnTo>
                  <a:lnTo>
                    <a:pt x="9906" y="2882"/>
                  </a:lnTo>
                  <a:lnTo>
                    <a:pt x="10121" y="3111"/>
                  </a:lnTo>
                  <a:lnTo>
                    <a:pt x="10299" y="3378"/>
                  </a:lnTo>
                  <a:lnTo>
                    <a:pt x="13436" y="3416"/>
                  </a:lnTo>
                  <a:lnTo>
                    <a:pt x="16852" y="3086"/>
                  </a:lnTo>
                  <a:lnTo>
                    <a:pt x="20256" y="2730"/>
                  </a:lnTo>
                  <a:lnTo>
                    <a:pt x="20548" y="2311"/>
                  </a:lnTo>
                  <a:lnTo>
                    <a:pt x="20878" y="1917"/>
                  </a:lnTo>
                  <a:close/>
                </a:path>
                <a:path w="30479" h="12065">
                  <a:moveTo>
                    <a:pt x="22758" y="1346"/>
                  </a:moveTo>
                  <a:lnTo>
                    <a:pt x="19862" y="5524"/>
                  </a:lnTo>
                  <a:lnTo>
                    <a:pt x="19951" y="6400"/>
                  </a:lnTo>
                  <a:lnTo>
                    <a:pt x="19989" y="6680"/>
                  </a:lnTo>
                  <a:lnTo>
                    <a:pt x="20167" y="7378"/>
                  </a:lnTo>
                  <a:lnTo>
                    <a:pt x="20637" y="7327"/>
                  </a:lnTo>
                  <a:lnTo>
                    <a:pt x="20993" y="7251"/>
                  </a:lnTo>
                  <a:lnTo>
                    <a:pt x="20866" y="6858"/>
                  </a:lnTo>
                  <a:lnTo>
                    <a:pt x="20789" y="5676"/>
                  </a:lnTo>
                  <a:lnTo>
                    <a:pt x="20789" y="4851"/>
                  </a:lnTo>
                  <a:lnTo>
                    <a:pt x="21056" y="4203"/>
                  </a:lnTo>
                  <a:lnTo>
                    <a:pt x="21818" y="3060"/>
                  </a:lnTo>
                  <a:lnTo>
                    <a:pt x="22479" y="2489"/>
                  </a:lnTo>
                  <a:lnTo>
                    <a:pt x="22758" y="1346"/>
                  </a:lnTo>
                  <a:close/>
                </a:path>
                <a:path w="30479" h="12065">
                  <a:moveTo>
                    <a:pt x="23825" y="2946"/>
                  </a:moveTo>
                  <a:lnTo>
                    <a:pt x="23685" y="2997"/>
                  </a:lnTo>
                  <a:lnTo>
                    <a:pt x="23520" y="3098"/>
                  </a:lnTo>
                  <a:lnTo>
                    <a:pt x="23253" y="3302"/>
                  </a:lnTo>
                  <a:lnTo>
                    <a:pt x="22885" y="3619"/>
                  </a:lnTo>
                  <a:lnTo>
                    <a:pt x="22809" y="3911"/>
                  </a:lnTo>
                  <a:lnTo>
                    <a:pt x="22796" y="4051"/>
                  </a:lnTo>
                  <a:lnTo>
                    <a:pt x="22948" y="4013"/>
                  </a:lnTo>
                  <a:lnTo>
                    <a:pt x="23431" y="3771"/>
                  </a:lnTo>
                  <a:lnTo>
                    <a:pt x="23774" y="3517"/>
                  </a:lnTo>
                  <a:lnTo>
                    <a:pt x="23825" y="3060"/>
                  </a:lnTo>
                  <a:close/>
                </a:path>
                <a:path w="30479" h="12065">
                  <a:moveTo>
                    <a:pt x="25565" y="7696"/>
                  </a:moveTo>
                  <a:lnTo>
                    <a:pt x="24333" y="5295"/>
                  </a:lnTo>
                  <a:lnTo>
                    <a:pt x="24003" y="5207"/>
                  </a:lnTo>
                  <a:lnTo>
                    <a:pt x="23710" y="5168"/>
                  </a:lnTo>
                  <a:lnTo>
                    <a:pt x="23266" y="5334"/>
                  </a:lnTo>
                  <a:lnTo>
                    <a:pt x="23355" y="6019"/>
                  </a:lnTo>
                  <a:lnTo>
                    <a:pt x="22999" y="6654"/>
                  </a:lnTo>
                  <a:lnTo>
                    <a:pt x="10121" y="8382"/>
                  </a:lnTo>
                  <a:lnTo>
                    <a:pt x="9626" y="8356"/>
                  </a:lnTo>
                  <a:lnTo>
                    <a:pt x="9131" y="8191"/>
                  </a:lnTo>
                  <a:lnTo>
                    <a:pt x="8572" y="7886"/>
                  </a:lnTo>
                  <a:lnTo>
                    <a:pt x="8026" y="7543"/>
                  </a:lnTo>
                  <a:lnTo>
                    <a:pt x="7683" y="7010"/>
                  </a:lnTo>
                  <a:lnTo>
                    <a:pt x="7632" y="6515"/>
                  </a:lnTo>
                  <a:lnTo>
                    <a:pt x="7175" y="6337"/>
                  </a:lnTo>
                  <a:lnTo>
                    <a:pt x="6261" y="6743"/>
                  </a:lnTo>
                  <a:lnTo>
                    <a:pt x="6083" y="6946"/>
                  </a:lnTo>
                  <a:lnTo>
                    <a:pt x="6070" y="8039"/>
                  </a:lnTo>
                  <a:lnTo>
                    <a:pt x="7327" y="8737"/>
                  </a:lnTo>
                  <a:lnTo>
                    <a:pt x="9639" y="9245"/>
                  </a:lnTo>
                  <a:lnTo>
                    <a:pt x="10693" y="9144"/>
                  </a:lnTo>
                  <a:lnTo>
                    <a:pt x="14414" y="9156"/>
                  </a:lnTo>
                  <a:lnTo>
                    <a:pt x="17932" y="8763"/>
                  </a:lnTo>
                  <a:lnTo>
                    <a:pt x="21463" y="8407"/>
                  </a:lnTo>
                  <a:lnTo>
                    <a:pt x="25565" y="7696"/>
                  </a:lnTo>
                  <a:close/>
                </a:path>
                <a:path w="30479" h="12065">
                  <a:moveTo>
                    <a:pt x="29032" y="419"/>
                  </a:moveTo>
                  <a:lnTo>
                    <a:pt x="22440" y="1193"/>
                  </a:lnTo>
                  <a:lnTo>
                    <a:pt x="23202" y="1054"/>
                  </a:lnTo>
                  <a:lnTo>
                    <a:pt x="24409" y="939"/>
                  </a:lnTo>
                  <a:lnTo>
                    <a:pt x="29032" y="419"/>
                  </a:lnTo>
                  <a:close/>
                </a:path>
                <a:path w="30479" h="12065">
                  <a:moveTo>
                    <a:pt x="29997" y="9283"/>
                  </a:moveTo>
                  <a:lnTo>
                    <a:pt x="29946" y="8851"/>
                  </a:lnTo>
                  <a:lnTo>
                    <a:pt x="25361" y="9372"/>
                  </a:lnTo>
                  <a:lnTo>
                    <a:pt x="24714" y="9436"/>
                  </a:lnTo>
                  <a:lnTo>
                    <a:pt x="24053" y="9309"/>
                  </a:lnTo>
                  <a:lnTo>
                    <a:pt x="23469" y="8991"/>
                  </a:lnTo>
                  <a:lnTo>
                    <a:pt x="23075" y="9220"/>
                  </a:lnTo>
                  <a:lnTo>
                    <a:pt x="23393" y="9436"/>
                  </a:lnTo>
                  <a:lnTo>
                    <a:pt x="24155" y="9855"/>
                  </a:lnTo>
                  <a:lnTo>
                    <a:pt x="25234" y="9817"/>
                  </a:lnTo>
                  <a:lnTo>
                    <a:pt x="29997" y="9283"/>
                  </a:lnTo>
                  <a:close/>
                </a:path>
                <a:path w="30479" h="12065">
                  <a:moveTo>
                    <a:pt x="30149" y="10629"/>
                  </a:moveTo>
                  <a:lnTo>
                    <a:pt x="30073" y="9906"/>
                  </a:lnTo>
                  <a:lnTo>
                    <a:pt x="27711" y="10172"/>
                  </a:lnTo>
                  <a:lnTo>
                    <a:pt x="24485" y="10604"/>
                  </a:lnTo>
                  <a:lnTo>
                    <a:pt x="23215" y="10782"/>
                  </a:lnTo>
                  <a:lnTo>
                    <a:pt x="24015" y="11137"/>
                  </a:lnTo>
                  <a:lnTo>
                    <a:pt x="24790" y="11226"/>
                  </a:lnTo>
                  <a:lnTo>
                    <a:pt x="30149" y="10629"/>
                  </a:lnTo>
                  <a:close/>
                </a:path>
              </a:pathLst>
            </a:custGeom>
            <a:solidFill>
              <a:srgbClr val="F9E27A"/>
            </a:solidFill>
          </p:spPr>
          <p:txBody>
            <a:bodyPr wrap="square" lIns="0" tIns="0" rIns="0" bIns="0" rtlCol="0"/>
            <a:lstStyle/>
            <a:p>
              <a:endParaRPr/>
            </a:p>
          </p:txBody>
        </p:sp>
        <p:sp>
          <p:nvSpPr>
            <p:cNvPr id="68" name="object 44">
              <a:extLst>
                <a:ext uri="{FF2B5EF4-FFF2-40B4-BE49-F238E27FC236}">
                  <a16:creationId xmlns:a16="http://schemas.microsoft.com/office/drawing/2014/main" id="{E6BF6EFE-6D18-4563-92BB-922D96D714BF}"/>
                </a:ext>
              </a:extLst>
            </p:cNvPr>
            <p:cNvSpPr/>
            <p:nvPr/>
          </p:nvSpPr>
          <p:spPr>
            <a:xfrm>
              <a:off x="6818008" y="9294533"/>
              <a:ext cx="30480" cy="13335"/>
            </a:xfrm>
            <a:custGeom>
              <a:avLst/>
              <a:gdLst/>
              <a:ahLst/>
              <a:cxnLst/>
              <a:rect l="l" t="t" r="r" b="b"/>
              <a:pathLst>
                <a:path w="30479" h="13334">
                  <a:moveTo>
                    <a:pt x="10337" y="8331"/>
                  </a:moveTo>
                  <a:lnTo>
                    <a:pt x="9372" y="8102"/>
                  </a:lnTo>
                  <a:lnTo>
                    <a:pt x="9245" y="8064"/>
                  </a:lnTo>
                  <a:lnTo>
                    <a:pt x="9575" y="8204"/>
                  </a:lnTo>
                  <a:lnTo>
                    <a:pt x="9956" y="8318"/>
                  </a:lnTo>
                  <a:lnTo>
                    <a:pt x="10337" y="8331"/>
                  </a:lnTo>
                  <a:close/>
                </a:path>
                <a:path w="30479" h="13334">
                  <a:moveTo>
                    <a:pt x="22872" y="4203"/>
                  </a:moveTo>
                  <a:close/>
                </a:path>
                <a:path w="30479" h="13334">
                  <a:moveTo>
                    <a:pt x="30340" y="11404"/>
                  </a:moveTo>
                  <a:lnTo>
                    <a:pt x="30289" y="10998"/>
                  </a:lnTo>
                  <a:lnTo>
                    <a:pt x="25717" y="11506"/>
                  </a:lnTo>
                  <a:lnTo>
                    <a:pt x="24930" y="11607"/>
                  </a:lnTo>
                  <a:lnTo>
                    <a:pt x="24155" y="11506"/>
                  </a:lnTo>
                  <a:lnTo>
                    <a:pt x="22771" y="11010"/>
                  </a:lnTo>
                  <a:lnTo>
                    <a:pt x="22161" y="10655"/>
                  </a:lnTo>
                  <a:lnTo>
                    <a:pt x="21628" y="10172"/>
                  </a:lnTo>
                  <a:lnTo>
                    <a:pt x="22288" y="9994"/>
                  </a:lnTo>
                  <a:lnTo>
                    <a:pt x="22961" y="9728"/>
                  </a:lnTo>
                  <a:lnTo>
                    <a:pt x="23190" y="9613"/>
                  </a:lnTo>
                  <a:lnTo>
                    <a:pt x="23495" y="9448"/>
                  </a:lnTo>
                  <a:lnTo>
                    <a:pt x="24206" y="9690"/>
                  </a:lnTo>
                  <a:lnTo>
                    <a:pt x="24853" y="9817"/>
                  </a:lnTo>
                  <a:lnTo>
                    <a:pt x="30099" y="9232"/>
                  </a:lnTo>
                  <a:lnTo>
                    <a:pt x="30048" y="8826"/>
                  </a:lnTo>
                  <a:lnTo>
                    <a:pt x="24968" y="9398"/>
                  </a:lnTo>
                  <a:lnTo>
                    <a:pt x="24460" y="9309"/>
                  </a:lnTo>
                  <a:lnTo>
                    <a:pt x="23723" y="8953"/>
                  </a:lnTo>
                  <a:lnTo>
                    <a:pt x="23914" y="9042"/>
                  </a:lnTo>
                  <a:lnTo>
                    <a:pt x="25222" y="8140"/>
                  </a:lnTo>
                  <a:lnTo>
                    <a:pt x="25869" y="6832"/>
                  </a:lnTo>
                  <a:lnTo>
                    <a:pt x="25615" y="4622"/>
                  </a:lnTo>
                  <a:lnTo>
                    <a:pt x="25323" y="4102"/>
                  </a:lnTo>
                  <a:lnTo>
                    <a:pt x="25323" y="5803"/>
                  </a:lnTo>
                  <a:lnTo>
                    <a:pt x="25311" y="6045"/>
                  </a:lnTo>
                  <a:lnTo>
                    <a:pt x="20777" y="9906"/>
                  </a:lnTo>
                  <a:lnTo>
                    <a:pt x="21170" y="9842"/>
                  </a:lnTo>
                  <a:lnTo>
                    <a:pt x="14198" y="10566"/>
                  </a:lnTo>
                  <a:lnTo>
                    <a:pt x="10693" y="10553"/>
                  </a:lnTo>
                  <a:lnTo>
                    <a:pt x="10160" y="10528"/>
                  </a:lnTo>
                  <a:lnTo>
                    <a:pt x="9829" y="10490"/>
                  </a:lnTo>
                  <a:lnTo>
                    <a:pt x="9080" y="10363"/>
                  </a:lnTo>
                  <a:lnTo>
                    <a:pt x="8305" y="10160"/>
                  </a:lnTo>
                  <a:lnTo>
                    <a:pt x="7493" y="9639"/>
                  </a:lnTo>
                  <a:lnTo>
                    <a:pt x="7251" y="9753"/>
                  </a:lnTo>
                  <a:lnTo>
                    <a:pt x="7073" y="9804"/>
                  </a:lnTo>
                  <a:lnTo>
                    <a:pt x="7493" y="9639"/>
                  </a:lnTo>
                  <a:lnTo>
                    <a:pt x="8343" y="10160"/>
                  </a:lnTo>
                  <a:lnTo>
                    <a:pt x="9017" y="10350"/>
                  </a:lnTo>
                  <a:lnTo>
                    <a:pt x="8407" y="10147"/>
                  </a:lnTo>
                  <a:lnTo>
                    <a:pt x="7543" y="9639"/>
                  </a:lnTo>
                  <a:lnTo>
                    <a:pt x="7150" y="9410"/>
                  </a:lnTo>
                  <a:lnTo>
                    <a:pt x="6642" y="8978"/>
                  </a:lnTo>
                  <a:lnTo>
                    <a:pt x="6083" y="8026"/>
                  </a:lnTo>
                  <a:lnTo>
                    <a:pt x="5969" y="7670"/>
                  </a:lnTo>
                  <a:lnTo>
                    <a:pt x="5943" y="6540"/>
                  </a:lnTo>
                  <a:lnTo>
                    <a:pt x="6311" y="5524"/>
                  </a:lnTo>
                  <a:lnTo>
                    <a:pt x="6731" y="4940"/>
                  </a:lnTo>
                  <a:lnTo>
                    <a:pt x="7505" y="4127"/>
                  </a:lnTo>
                  <a:lnTo>
                    <a:pt x="7759" y="4292"/>
                  </a:lnTo>
                  <a:lnTo>
                    <a:pt x="8039" y="4546"/>
                  </a:lnTo>
                  <a:lnTo>
                    <a:pt x="8356" y="5029"/>
                  </a:lnTo>
                  <a:lnTo>
                    <a:pt x="8521" y="5384"/>
                  </a:lnTo>
                  <a:lnTo>
                    <a:pt x="8216" y="5664"/>
                  </a:lnTo>
                  <a:lnTo>
                    <a:pt x="7988" y="5918"/>
                  </a:lnTo>
                  <a:lnTo>
                    <a:pt x="7823" y="6223"/>
                  </a:lnTo>
                  <a:lnTo>
                    <a:pt x="7772" y="6629"/>
                  </a:lnTo>
                  <a:lnTo>
                    <a:pt x="7772" y="6883"/>
                  </a:lnTo>
                  <a:lnTo>
                    <a:pt x="7823" y="7378"/>
                  </a:lnTo>
                  <a:lnTo>
                    <a:pt x="8178" y="7912"/>
                  </a:lnTo>
                  <a:lnTo>
                    <a:pt x="8724" y="8229"/>
                  </a:lnTo>
                  <a:lnTo>
                    <a:pt x="9283" y="8547"/>
                  </a:lnTo>
                  <a:lnTo>
                    <a:pt x="9766" y="8724"/>
                  </a:lnTo>
                  <a:lnTo>
                    <a:pt x="10629" y="8775"/>
                  </a:lnTo>
                  <a:lnTo>
                    <a:pt x="11506" y="8775"/>
                  </a:lnTo>
                  <a:lnTo>
                    <a:pt x="11633" y="8039"/>
                  </a:lnTo>
                  <a:lnTo>
                    <a:pt x="11671" y="7708"/>
                  </a:lnTo>
                  <a:lnTo>
                    <a:pt x="11645" y="6591"/>
                  </a:lnTo>
                  <a:lnTo>
                    <a:pt x="11480" y="5829"/>
                  </a:lnTo>
                  <a:lnTo>
                    <a:pt x="11188" y="5118"/>
                  </a:lnTo>
                  <a:lnTo>
                    <a:pt x="13970" y="5105"/>
                  </a:lnTo>
                  <a:lnTo>
                    <a:pt x="19723" y="4559"/>
                  </a:lnTo>
                  <a:lnTo>
                    <a:pt x="19519" y="5270"/>
                  </a:lnTo>
                  <a:lnTo>
                    <a:pt x="19431" y="6045"/>
                  </a:lnTo>
                  <a:lnTo>
                    <a:pt x="19545" y="7150"/>
                  </a:lnTo>
                  <a:lnTo>
                    <a:pt x="19608" y="7480"/>
                  </a:lnTo>
                  <a:lnTo>
                    <a:pt x="19697" y="7810"/>
                  </a:lnTo>
                  <a:lnTo>
                    <a:pt x="14338" y="8318"/>
                  </a:lnTo>
                  <a:lnTo>
                    <a:pt x="11595" y="8356"/>
                  </a:lnTo>
                  <a:lnTo>
                    <a:pt x="11518" y="8763"/>
                  </a:lnTo>
                  <a:lnTo>
                    <a:pt x="14338" y="8724"/>
                  </a:lnTo>
                  <a:lnTo>
                    <a:pt x="22466" y="7480"/>
                  </a:lnTo>
                  <a:lnTo>
                    <a:pt x="22415" y="7340"/>
                  </a:lnTo>
                  <a:lnTo>
                    <a:pt x="22479" y="7467"/>
                  </a:lnTo>
                  <a:lnTo>
                    <a:pt x="23152" y="7010"/>
                  </a:lnTo>
                  <a:lnTo>
                    <a:pt x="23507" y="6375"/>
                  </a:lnTo>
                  <a:lnTo>
                    <a:pt x="23444" y="5765"/>
                  </a:lnTo>
                  <a:lnTo>
                    <a:pt x="23355" y="5257"/>
                  </a:lnTo>
                  <a:lnTo>
                    <a:pt x="23075" y="4864"/>
                  </a:lnTo>
                  <a:lnTo>
                    <a:pt x="22631" y="4572"/>
                  </a:lnTo>
                  <a:lnTo>
                    <a:pt x="22542" y="4724"/>
                  </a:lnTo>
                  <a:lnTo>
                    <a:pt x="22453" y="4965"/>
                  </a:lnTo>
                  <a:lnTo>
                    <a:pt x="22771" y="5194"/>
                  </a:lnTo>
                  <a:lnTo>
                    <a:pt x="22987" y="5499"/>
                  </a:lnTo>
                  <a:lnTo>
                    <a:pt x="23012" y="5816"/>
                  </a:lnTo>
                  <a:lnTo>
                    <a:pt x="23063" y="6248"/>
                  </a:lnTo>
                  <a:lnTo>
                    <a:pt x="22809" y="6705"/>
                  </a:lnTo>
                  <a:lnTo>
                    <a:pt x="22339" y="7061"/>
                  </a:lnTo>
                  <a:lnTo>
                    <a:pt x="22402" y="7302"/>
                  </a:lnTo>
                  <a:lnTo>
                    <a:pt x="22275" y="6896"/>
                  </a:lnTo>
                  <a:lnTo>
                    <a:pt x="22237" y="6718"/>
                  </a:lnTo>
                  <a:lnTo>
                    <a:pt x="22161" y="5994"/>
                  </a:lnTo>
                  <a:lnTo>
                    <a:pt x="22250" y="5461"/>
                  </a:lnTo>
                  <a:lnTo>
                    <a:pt x="22504" y="4800"/>
                  </a:lnTo>
                  <a:lnTo>
                    <a:pt x="23583" y="3530"/>
                  </a:lnTo>
                  <a:lnTo>
                    <a:pt x="23761" y="3429"/>
                  </a:lnTo>
                  <a:lnTo>
                    <a:pt x="23964" y="3327"/>
                  </a:lnTo>
                  <a:lnTo>
                    <a:pt x="24726" y="3911"/>
                  </a:lnTo>
                  <a:lnTo>
                    <a:pt x="25196" y="4699"/>
                  </a:lnTo>
                  <a:lnTo>
                    <a:pt x="25285" y="5562"/>
                  </a:lnTo>
                  <a:lnTo>
                    <a:pt x="25323" y="5803"/>
                  </a:lnTo>
                  <a:lnTo>
                    <a:pt x="25323" y="4102"/>
                  </a:lnTo>
                  <a:lnTo>
                    <a:pt x="25158" y="3797"/>
                  </a:lnTo>
                  <a:lnTo>
                    <a:pt x="24422" y="3162"/>
                  </a:lnTo>
                  <a:lnTo>
                    <a:pt x="29362" y="2578"/>
                  </a:lnTo>
                  <a:lnTo>
                    <a:pt x="29324" y="2171"/>
                  </a:lnTo>
                  <a:lnTo>
                    <a:pt x="24485" y="2717"/>
                  </a:lnTo>
                  <a:lnTo>
                    <a:pt x="24257" y="2768"/>
                  </a:lnTo>
                  <a:lnTo>
                    <a:pt x="24041" y="2857"/>
                  </a:lnTo>
                  <a:lnTo>
                    <a:pt x="22110" y="4648"/>
                  </a:lnTo>
                  <a:lnTo>
                    <a:pt x="21831" y="5308"/>
                  </a:lnTo>
                  <a:lnTo>
                    <a:pt x="21729" y="5943"/>
                  </a:lnTo>
                  <a:lnTo>
                    <a:pt x="21818" y="6832"/>
                  </a:lnTo>
                  <a:lnTo>
                    <a:pt x="21869" y="7073"/>
                  </a:lnTo>
                  <a:lnTo>
                    <a:pt x="21945" y="7315"/>
                  </a:lnTo>
                  <a:lnTo>
                    <a:pt x="21501" y="7505"/>
                  </a:lnTo>
                  <a:lnTo>
                    <a:pt x="20904" y="7670"/>
                  </a:lnTo>
                  <a:lnTo>
                    <a:pt x="20650" y="7708"/>
                  </a:lnTo>
                  <a:lnTo>
                    <a:pt x="20129" y="7747"/>
                  </a:lnTo>
                  <a:lnTo>
                    <a:pt x="20027" y="7429"/>
                  </a:lnTo>
                  <a:lnTo>
                    <a:pt x="19862" y="6121"/>
                  </a:lnTo>
                  <a:lnTo>
                    <a:pt x="19926" y="5461"/>
                  </a:lnTo>
                  <a:lnTo>
                    <a:pt x="20231" y="4368"/>
                  </a:lnTo>
                  <a:lnTo>
                    <a:pt x="20523" y="3568"/>
                  </a:lnTo>
                  <a:lnTo>
                    <a:pt x="21005" y="2832"/>
                  </a:lnTo>
                  <a:lnTo>
                    <a:pt x="21628" y="2260"/>
                  </a:lnTo>
                  <a:lnTo>
                    <a:pt x="22377" y="1663"/>
                  </a:lnTo>
                  <a:lnTo>
                    <a:pt x="23177" y="1219"/>
                  </a:lnTo>
                  <a:lnTo>
                    <a:pt x="23825" y="1003"/>
                  </a:lnTo>
                  <a:lnTo>
                    <a:pt x="29121" y="406"/>
                  </a:lnTo>
                  <a:lnTo>
                    <a:pt x="29083" y="0"/>
                  </a:lnTo>
                  <a:lnTo>
                    <a:pt x="23329" y="647"/>
                  </a:lnTo>
                  <a:lnTo>
                    <a:pt x="22263" y="1130"/>
                  </a:lnTo>
                  <a:lnTo>
                    <a:pt x="21412" y="1905"/>
                  </a:lnTo>
                  <a:lnTo>
                    <a:pt x="20967" y="1854"/>
                  </a:lnTo>
                  <a:lnTo>
                    <a:pt x="20510" y="1854"/>
                  </a:lnTo>
                  <a:lnTo>
                    <a:pt x="16827" y="2235"/>
                  </a:lnTo>
                  <a:lnTo>
                    <a:pt x="13601" y="2540"/>
                  </a:lnTo>
                  <a:lnTo>
                    <a:pt x="10502" y="2514"/>
                  </a:lnTo>
                  <a:lnTo>
                    <a:pt x="9728" y="2590"/>
                  </a:lnTo>
                  <a:lnTo>
                    <a:pt x="9550" y="2641"/>
                  </a:lnTo>
                  <a:lnTo>
                    <a:pt x="9867" y="2997"/>
                  </a:lnTo>
                  <a:lnTo>
                    <a:pt x="10426" y="2921"/>
                  </a:lnTo>
                  <a:lnTo>
                    <a:pt x="13627" y="2946"/>
                  </a:lnTo>
                  <a:lnTo>
                    <a:pt x="16865" y="2641"/>
                  </a:lnTo>
                  <a:lnTo>
                    <a:pt x="20408" y="2273"/>
                  </a:lnTo>
                  <a:lnTo>
                    <a:pt x="20726" y="2260"/>
                  </a:lnTo>
                  <a:lnTo>
                    <a:pt x="21018" y="2273"/>
                  </a:lnTo>
                  <a:lnTo>
                    <a:pt x="20408" y="3060"/>
                  </a:lnTo>
                  <a:lnTo>
                    <a:pt x="20294" y="3251"/>
                  </a:lnTo>
                  <a:lnTo>
                    <a:pt x="20205" y="3403"/>
                  </a:lnTo>
                  <a:lnTo>
                    <a:pt x="20129" y="3568"/>
                  </a:lnTo>
                  <a:lnTo>
                    <a:pt x="20002" y="3810"/>
                  </a:lnTo>
                  <a:lnTo>
                    <a:pt x="19888" y="4114"/>
                  </a:lnTo>
                  <a:lnTo>
                    <a:pt x="13868" y="4699"/>
                  </a:lnTo>
                  <a:lnTo>
                    <a:pt x="11010" y="4711"/>
                  </a:lnTo>
                  <a:lnTo>
                    <a:pt x="10845" y="4381"/>
                  </a:lnTo>
                  <a:lnTo>
                    <a:pt x="10591" y="3949"/>
                  </a:lnTo>
                  <a:lnTo>
                    <a:pt x="10261" y="3479"/>
                  </a:lnTo>
                  <a:lnTo>
                    <a:pt x="9537" y="2641"/>
                  </a:lnTo>
                  <a:lnTo>
                    <a:pt x="9169" y="2286"/>
                  </a:lnTo>
                  <a:lnTo>
                    <a:pt x="8775" y="2006"/>
                  </a:lnTo>
                  <a:lnTo>
                    <a:pt x="8369" y="1651"/>
                  </a:lnTo>
                  <a:lnTo>
                    <a:pt x="8178" y="1574"/>
                  </a:lnTo>
                  <a:lnTo>
                    <a:pt x="7988" y="1422"/>
                  </a:lnTo>
                  <a:lnTo>
                    <a:pt x="7721" y="1346"/>
                  </a:lnTo>
                  <a:lnTo>
                    <a:pt x="5943" y="723"/>
                  </a:lnTo>
                  <a:lnTo>
                    <a:pt x="3962" y="0"/>
                  </a:lnTo>
                  <a:lnTo>
                    <a:pt x="3810" y="381"/>
                  </a:lnTo>
                  <a:lnTo>
                    <a:pt x="7327" y="1638"/>
                  </a:lnTo>
                  <a:lnTo>
                    <a:pt x="7581" y="1739"/>
                  </a:lnTo>
                  <a:lnTo>
                    <a:pt x="7848" y="1778"/>
                  </a:lnTo>
                  <a:lnTo>
                    <a:pt x="8089" y="1981"/>
                  </a:lnTo>
                  <a:lnTo>
                    <a:pt x="8305" y="2082"/>
                  </a:lnTo>
                  <a:lnTo>
                    <a:pt x="8509" y="2235"/>
                  </a:lnTo>
                  <a:lnTo>
                    <a:pt x="8712" y="2425"/>
                  </a:lnTo>
                  <a:lnTo>
                    <a:pt x="9118" y="2768"/>
                  </a:lnTo>
                  <a:lnTo>
                    <a:pt x="11226" y="6604"/>
                  </a:lnTo>
                  <a:lnTo>
                    <a:pt x="11226" y="7708"/>
                  </a:lnTo>
                  <a:lnTo>
                    <a:pt x="11201" y="8039"/>
                  </a:lnTo>
                  <a:lnTo>
                    <a:pt x="11137" y="8369"/>
                  </a:lnTo>
                  <a:lnTo>
                    <a:pt x="10515" y="8356"/>
                  </a:lnTo>
                  <a:lnTo>
                    <a:pt x="9956" y="8331"/>
                  </a:lnTo>
                  <a:lnTo>
                    <a:pt x="9575" y="8216"/>
                  </a:lnTo>
                  <a:lnTo>
                    <a:pt x="9245" y="8064"/>
                  </a:lnTo>
                  <a:lnTo>
                    <a:pt x="9309" y="7810"/>
                  </a:lnTo>
                  <a:lnTo>
                    <a:pt x="9347" y="7569"/>
                  </a:lnTo>
                  <a:lnTo>
                    <a:pt x="9398" y="6629"/>
                  </a:lnTo>
                  <a:lnTo>
                    <a:pt x="9245" y="5930"/>
                  </a:lnTo>
                  <a:lnTo>
                    <a:pt x="8978" y="5384"/>
                  </a:lnTo>
                  <a:lnTo>
                    <a:pt x="8978" y="6769"/>
                  </a:lnTo>
                  <a:lnTo>
                    <a:pt x="8928" y="7302"/>
                  </a:lnTo>
                  <a:lnTo>
                    <a:pt x="8928" y="7480"/>
                  </a:lnTo>
                  <a:lnTo>
                    <a:pt x="8839" y="7823"/>
                  </a:lnTo>
                  <a:lnTo>
                    <a:pt x="8382" y="7505"/>
                  </a:lnTo>
                  <a:lnTo>
                    <a:pt x="8128" y="7048"/>
                  </a:lnTo>
                  <a:lnTo>
                    <a:pt x="8191" y="6604"/>
                  </a:lnTo>
                  <a:lnTo>
                    <a:pt x="8229" y="6286"/>
                  </a:lnTo>
                  <a:lnTo>
                    <a:pt x="8407" y="6019"/>
                  </a:lnTo>
                  <a:lnTo>
                    <a:pt x="8686" y="5778"/>
                  </a:lnTo>
                  <a:lnTo>
                    <a:pt x="8877" y="6235"/>
                  </a:lnTo>
                  <a:lnTo>
                    <a:pt x="8978" y="6769"/>
                  </a:lnTo>
                  <a:lnTo>
                    <a:pt x="8978" y="5384"/>
                  </a:lnTo>
                  <a:lnTo>
                    <a:pt x="8572" y="4584"/>
                  </a:lnTo>
                  <a:lnTo>
                    <a:pt x="8089" y="3962"/>
                  </a:lnTo>
                  <a:lnTo>
                    <a:pt x="7581" y="3670"/>
                  </a:lnTo>
                  <a:lnTo>
                    <a:pt x="7442" y="3556"/>
                  </a:lnTo>
                  <a:lnTo>
                    <a:pt x="7302" y="3479"/>
                  </a:lnTo>
                  <a:lnTo>
                    <a:pt x="6997" y="3403"/>
                  </a:lnTo>
                  <a:lnTo>
                    <a:pt x="3200" y="2057"/>
                  </a:lnTo>
                  <a:lnTo>
                    <a:pt x="3060" y="2438"/>
                  </a:lnTo>
                  <a:lnTo>
                    <a:pt x="6858" y="3797"/>
                  </a:lnTo>
                  <a:lnTo>
                    <a:pt x="7239" y="3911"/>
                  </a:lnTo>
                  <a:lnTo>
                    <a:pt x="6692" y="4533"/>
                  </a:lnTo>
                  <a:lnTo>
                    <a:pt x="5943" y="5181"/>
                  </a:lnTo>
                  <a:lnTo>
                    <a:pt x="5499" y="6540"/>
                  </a:lnTo>
                  <a:lnTo>
                    <a:pt x="5499" y="7670"/>
                  </a:lnTo>
                  <a:lnTo>
                    <a:pt x="5715" y="8331"/>
                  </a:lnTo>
                  <a:lnTo>
                    <a:pt x="5892" y="8661"/>
                  </a:lnTo>
                  <a:lnTo>
                    <a:pt x="6400" y="9309"/>
                  </a:lnTo>
                  <a:lnTo>
                    <a:pt x="6870" y="9702"/>
                  </a:lnTo>
                  <a:lnTo>
                    <a:pt x="7035" y="9817"/>
                  </a:lnTo>
                  <a:lnTo>
                    <a:pt x="6502" y="10045"/>
                  </a:lnTo>
                  <a:lnTo>
                    <a:pt x="5791" y="10007"/>
                  </a:lnTo>
                  <a:lnTo>
                    <a:pt x="4762" y="9715"/>
                  </a:lnTo>
                  <a:lnTo>
                    <a:pt x="901" y="8318"/>
                  </a:lnTo>
                  <a:lnTo>
                    <a:pt x="762" y="8712"/>
                  </a:lnTo>
                  <a:lnTo>
                    <a:pt x="4635" y="10096"/>
                  </a:lnTo>
                  <a:lnTo>
                    <a:pt x="5511" y="10337"/>
                  </a:lnTo>
                  <a:lnTo>
                    <a:pt x="6083" y="10439"/>
                  </a:lnTo>
                  <a:lnTo>
                    <a:pt x="6870" y="10325"/>
                  </a:lnTo>
                  <a:lnTo>
                    <a:pt x="7188" y="10248"/>
                  </a:lnTo>
                  <a:lnTo>
                    <a:pt x="7480" y="10134"/>
                  </a:lnTo>
                  <a:lnTo>
                    <a:pt x="8204" y="10502"/>
                  </a:lnTo>
                  <a:lnTo>
                    <a:pt x="8991" y="10731"/>
                  </a:lnTo>
                  <a:lnTo>
                    <a:pt x="9791" y="10909"/>
                  </a:lnTo>
                  <a:lnTo>
                    <a:pt x="9245" y="11391"/>
                  </a:lnTo>
                  <a:lnTo>
                    <a:pt x="6045" y="12217"/>
                  </a:lnTo>
                  <a:lnTo>
                    <a:pt x="5727" y="12179"/>
                  </a:lnTo>
                  <a:lnTo>
                    <a:pt x="5092" y="12065"/>
                  </a:lnTo>
                  <a:lnTo>
                    <a:pt x="4775" y="11988"/>
                  </a:lnTo>
                  <a:lnTo>
                    <a:pt x="3771" y="11684"/>
                  </a:lnTo>
                  <a:lnTo>
                    <a:pt x="152" y="10375"/>
                  </a:lnTo>
                  <a:lnTo>
                    <a:pt x="0" y="10756"/>
                  </a:lnTo>
                  <a:lnTo>
                    <a:pt x="3898" y="12153"/>
                  </a:lnTo>
                  <a:lnTo>
                    <a:pt x="7277" y="13131"/>
                  </a:lnTo>
                  <a:lnTo>
                    <a:pt x="9118" y="12242"/>
                  </a:lnTo>
                  <a:lnTo>
                    <a:pt x="10363" y="10947"/>
                  </a:lnTo>
                  <a:lnTo>
                    <a:pt x="14236" y="10972"/>
                  </a:lnTo>
                  <a:lnTo>
                    <a:pt x="21120" y="10261"/>
                  </a:lnTo>
                  <a:lnTo>
                    <a:pt x="22352" y="11506"/>
                  </a:lnTo>
                  <a:lnTo>
                    <a:pt x="24041" y="12115"/>
                  </a:lnTo>
                  <a:lnTo>
                    <a:pt x="25755" y="11912"/>
                  </a:lnTo>
                  <a:lnTo>
                    <a:pt x="30340" y="11404"/>
                  </a:lnTo>
                  <a:close/>
                </a:path>
              </a:pathLst>
            </a:custGeom>
            <a:solidFill>
              <a:srgbClr val="DFB625"/>
            </a:solidFill>
          </p:spPr>
          <p:txBody>
            <a:bodyPr wrap="square" lIns="0" tIns="0" rIns="0" bIns="0" rtlCol="0"/>
            <a:lstStyle/>
            <a:p>
              <a:endParaRPr/>
            </a:p>
          </p:txBody>
        </p:sp>
        <p:sp>
          <p:nvSpPr>
            <p:cNvPr id="69" name="object 45">
              <a:extLst>
                <a:ext uri="{FF2B5EF4-FFF2-40B4-BE49-F238E27FC236}">
                  <a16:creationId xmlns:a16="http://schemas.microsoft.com/office/drawing/2014/main" id="{7A80C85D-8027-44C4-95ED-AEE0E2DC8449}"/>
                </a:ext>
              </a:extLst>
            </p:cNvPr>
            <p:cNvSpPr/>
            <p:nvPr/>
          </p:nvSpPr>
          <p:spPr>
            <a:xfrm>
              <a:off x="6847281" y="9294038"/>
              <a:ext cx="29209" cy="11430"/>
            </a:xfrm>
            <a:custGeom>
              <a:avLst/>
              <a:gdLst/>
              <a:ahLst/>
              <a:cxnLst/>
              <a:rect l="l" t="t" r="r" b="b"/>
              <a:pathLst>
                <a:path w="29209" h="11429">
                  <a:moveTo>
                    <a:pt x="4368" y="9855"/>
                  </a:moveTo>
                  <a:lnTo>
                    <a:pt x="3429" y="9956"/>
                  </a:lnTo>
                  <a:lnTo>
                    <a:pt x="2159" y="10083"/>
                  </a:lnTo>
                  <a:lnTo>
                    <a:pt x="889" y="10223"/>
                  </a:lnTo>
                  <a:lnTo>
                    <a:pt x="2108" y="10172"/>
                  </a:lnTo>
                  <a:lnTo>
                    <a:pt x="3009" y="10096"/>
                  </a:lnTo>
                  <a:lnTo>
                    <a:pt x="3746" y="9982"/>
                  </a:lnTo>
                  <a:lnTo>
                    <a:pt x="4368" y="9855"/>
                  </a:lnTo>
                  <a:close/>
                </a:path>
                <a:path w="29209" h="11429">
                  <a:moveTo>
                    <a:pt x="5435" y="7086"/>
                  </a:moveTo>
                  <a:lnTo>
                    <a:pt x="5194" y="6464"/>
                  </a:lnTo>
                  <a:lnTo>
                    <a:pt x="5181" y="5854"/>
                  </a:lnTo>
                  <a:lnTo>
                    <a:pt x="5384" y="5270"/>
                  </a:lnTo>
                  <a:lnTo>
                    <a:pt x="5245" y="5283"/>
                  </a:lnTo>
                  <a:lnTo>
                    <a:pt x="4978" y="5854"/>
                  </a:lnTo>
                  <a:lnTo>
                    <a:pt x="4927" y="6464"/>
                  </a:lnTo>
                  <a:lnTo>
                    <a:pt x="5207" y="6858"/>
                  </a:lnTo>
                  <a:lnTo>
                    <a:pt x="5435" y="7086"/>
                  </a:lnTo>
                  <a:close/>
                </a:path>
                <a:path w="29209" h="11429">
                  <a:moveTo>
                    <a:pt x="5600" y="7188"/>
                  </a:moveTo>
                  <a:lnTo>
                    <a:pt x="5435" y="7086"/>
                  </a:lnTo>
                  <a:lnTo>
                    <a:pt x="5600" y="7188"/>
                  </a:lnTo>
                  <a:close/>
                </a:path>
                <a:path w="29209" h="11429">
                  <a:moveTo>
                    <a:pt x="5880" y="5219"/>
                  </a:moveTo>
                  <a:lnTo>
                    <a:pt x="5435" y="5143"/>
                  </a:lnTo>
                  <a:lnTo>
                    <a:pt x="5384" y="5270"/>
                  </a:lnTo>
                  <a:lnTo>
                    <a:pt x="5880" y="5219"/>
                  </a:lnTo>
                  <a:close/>
                </a:path>
                <a:path w="29209" h="11429">
                  <a:moveTo>
                    <a:pt x="6426" y="5283"/>
                  </a:moveTo>
                  <a:lnTo>
                    <a:pt x="6019" y="5207"/>
                  </a:lnTo>
                  <a:lnTo>
                    <a:pt x="6426" y="5283"/>
                  </a:lnTo>
                  <a:close/>
                </a:path>
                <a:path w="29209" h="11429">
                  <a:moveTo>
                    <a:pt x="6883" y="3632"/>
                  </a:moveTo>
                  <a:lnTo>
                    <a:pt x="6756" y="3479"/>
                  </a:lnTo>
                  <a:lnTo>
                    <a:pt x="6604" y="3340"/>
                  </a:lnTo>
                  <a:lnTo>
                    <a:pt x="6451" y="3213"/>
                  </a:lnTo>
                  <a:lnTo>
                    <a:pt x="6210" y="3848"/>
                  </a:lnTo>
                  <a:lnTo>
                    <a:pt x="5295" y="3479"/>
                  </a:lnTo>
                  <a:lnTo>
                    <a:pt x="5537" y="3746"/>
                  </a:lnTo>
                  <a:lnTo>
                    <a:pt x="5981" y="4051"/>
                  </a:lnTo>
                  <a:lnTo>
                    <a:pt x="6591" y="3987"/>
                  </a:lnTo>
                  <a:lnTo>
                    <a:pt x="6667" y="3860"/>
                  </a:lnTo>
                  <a:lnTo>
                    <a:pt x="6883" y="3632"/>
                  </a:lnTo>
                  <a:close/>
                </a:path>
                <a:path w="29209" h="11429">
                  <a:moveTo>
                    <a:pt x="7162" y="8610"/>
                  </a:moveTo>
                  <a:lnTo>
                    <a:pt x="6858" y="8521"/>
                  </a:lnTo>
                  <a:lnTo>
                    <a:pt x="6654" y="8699"/>
                  </a:lnTo>
                  <a:lnTo>
                    <a:pt x="6426" y="8839"/>
                  </a:lnTo>
                  <a:lnTo>
                    <a:pt x="6184" y="8953"/>
                  </a:lnTo>
                  <a:lnTo>
                    <a:pt x="6159" y="9144"/>
                  </a:lnTo>
                  <a:lnTo>
                    <a:pt x="6045" y="9372"/>
                  </a:lnTo>
                  <a:lnTo>
                    <a:pt x="6692" y="9105"/>
                  </a:lnTo>
                  <a:lnTo>
                    <a:pt x="7010" y="8826"/>
                  </a:lnTo>
                  <a:lnTo>
                    <a:pt x="7162" y="8610"/>
                  </a:lnTo>
                  <a:close/>
                </a:path>
                <a:path w="29209" h="11429">
                  <a:moveTo>
                    <a:pt x="8521" y="5511"/>
                  </a:moveTo>
                  <a:lnTo>
                    <a:pt x="5727" y="1295"/>
                  </a:lnTo>
                  <a:lnTo>
                    <a:pt x="1409" y="1993"/>
                  </a:lnTo>
                  <a:lnTo>
                    <a:pt x="0" y="2171"/>
                  </a:lnTo>
                  <a:lnTo>
                    <a:pt x="50" y="2667"/>
                  </a:lnTo>
                  <a:lnTo>
                    <a:pt x="4686" y="2184"/>
                  </a:lnTo>
                  <a:lnTo>
                    <a:pt x="4965" y="2184"/>
                  </a:lnTo>
                  <a:lnTo>
                    <a:pt x="5245" y="2235"/>
                  </a:lnTo>
                  <a:lnTo>
                    <a:pt x="6070" y="2374"/>
                  </a:lnTo>
                  <a:lnTo>
                    <a:pt x="6807" y="2819"/>
                  </a:lnTo>
                  <a:lnTo>
                    <a:pt x="7772" y="4051"/>
                  </a:lnTo>
                  <a:lnTo>
                    <a:pt x="8026" y="4724"/>
                  </a:lnTo>
                  <a:lnTo>
                    <a:pt x="8102" y="5664"/>
                  </a:lnTo>
                  <a:lnTo>
                    <a:pt x="8102" y="5918"/>
                  </a:lnTo>
                  <a:lnTo>
                    <a:pt x="8077" y="6159"/>
                  </a:lnTo>
                  <a:lnTo>
                    <a:pt x="8331" y="6235"/>
                  </a:lnTo>
                  <a:lnTo>
                    <a:pt x="8470" y="6261"/>
                  </a:lnTo>
                  <a:lnTo>
                    <a:pt x="8521" y="5829"/>
                  </a:lnTo>
                  <a:lnTo>
                    <a:pt x="8521" y="5511"/>
                  </a:lnTo>
                  <a:close/>
                </a:path>
                <a:path w="29209" h="11429">
                  <a:moveTo>
                    <a:pt x="8928" y="8915"/>
                  </a:moveTo>
                  <a:lnTo>
                    <a:pt x="8229" y="8851"/>
                  </a:lnTo>
                  <a:lnTo>
                    <a:pt x="7099" y="10147"/>
                  </a:lnTo>
                  <a:lnTo>
                    <a:pt x="4775" y="10426"/>
                  </a:lnTo>
                  <a:lnTo>
                    <a:pt x="952" y="10845"/>
                  </a:lnTo>
                  <a:lnTo>
                    <a:pt x="3149" y="10668"/>
                  </a:lnTo>
                  <a:lnTo>
                    <a:pt x="5308" y="10464"/>
                  </a:lnTo>
                  <a:lnTo>
                    <a:pt x="7467" y="10287"/>
                  </a:lnTo>
                  <a:lnTo>
                    <a:pt x="8026" y="9931"/>
                  </a:lnTo>
                  <a:lnTo>
                    <a:pt x="8521" y="9474"/>
                  </a:lnTo>
                  <a:lnTo>
                    <a:pt x="8928" y="8915"/>
                  </a:lnTo>
                  <a:close/>
                </a:path>
                <a:path w="29209" h="11429">
                  <a:moveTo>
                    <a:pt x="9029" y="2692"/>
                  </a:moveTo>
                  <a:lnTo>
                    <a:pt x="8928" y="2540"/>
                  </a:lnTo>
                  <a:lnTo>
                    <a:pt x="9029" y="2692"/>
                  </a:lnTo>
                  <a:close/>
                </a:path>
                <a:path w="29209" h="11429">
                  <a:moveTo>
                    <a:pt x="9309" y="3187"/>
                  </a:moveTo>
                  <a:lnTo>
                    <a:pt x="9207" y="2959"/>
                  </a:lnTo>
                  <a:lnTo>
                    <a:pt x="9080" y="2743"/>
                  </a:lnTo>
                  <a:lnTo>
                    <a:pt x="9131" y="2882"/>
                  </a:lnTo>
                  <a:lnTo>
                    <a:pt x="9309" y="3187"/>
                  </a:lnTo>
                  <a:close/>
                </a:path>
                <a:path w="29209" h="11429">
                  <a:moveTo>
                    <a:pt x="9385" y="3352"/>
                  </a:moveTo>
                  <a:lnTo>
                    <a:pt x="9309" y="3187"/>
                  </a:lnTo>
                  <a:lnTo>
                    <a:pt x="9385" y="3352"/>
                  </a:lnTo>
                  <a:close/>
                </a:path>
                <a:path w="29209" h="11429">
                  <a:moveTo>
                    <a:pt x="19443" y="1168"/>
                  </a:moveTo>
                  <a:lnTo>
                    <a:pt x="15875" y="1231"/>
                  </a:lnTo>
                  <a:lnTo>
                    <a:pt x="12319" y="1447"/>
                  </a:lnTo>
                  <a:lnTo>
                    <a:pt x="8801" y="1739"/>
                  </a:lnTo>
                  <a:lnTo>
                    <a:pt x="9156" y="2120"/>
                  </a:lnTo>
                  <a:lnTo>
                    <a:pt x="9296" y="2324"/>
                  </a:lnTo>
                  <a:lnTo>
                    <a:pt x="12509" y="2070"/>
                  </a:lnTo>
                  <a:lnTo>
                    <a:pt x="15748" y="1866"/>
                  </a:lnTo>
                  <a:lnTo>
                    <a:pt x="19011" y="1803"/>
                  </a:lnTo>
                  <a:lnTo>
                    <a:pt x="19329" y="1308"/>
                  </a:lnTo>
                  <a:lnTo>
                    <a:pt x="19443" y="1168"/>
                  </a:lnTo>
                  <a:close/>
                </a:path>
                <a:path w="29209" h="11429">
                  <a:moveTo>
                    <a:pt x="21107" y="254"/>
                  </a:moveTo>
                  <a:lnTo>
                    <a:pt x="20802" y="444"/>
                  </a:lnTo>
                  <a:lnTo>
                    <a:pt x="18770" y="4305"/>
                  </a:lnTo>
                  <a:lnTo>
                    <a:pt x="18821" y="4813"/>
                  </a:lnTo>
                  <a:lnTo>
                    <a:pt x="18796" y="3911"/>
                  </a:lnTo>
                  <a:lnTo>
                    <a:pt x="18986" y="3073"/>
                  </a:lnTo>
                  <a:lnTo>
                    <a:pt x="19723" y="1511"/>
                  </a:lnTo>
                  <a:lnTo>
                    <a:pt x="20320" y="812"/>
                  </a:lnTo>
                  <a:lnTo>
                    <a:pt x="21107" y="254"/>
                  </a:lnTo>
                  <a:close/>
                </a:path>
                <a:path w="29209" h="11429">
                  <a:moveTo>
                    <a:pt x="21767" y="7391"/>
                  </a:moveTo>
                  <a:lnTo>
                    <a:pt x="19964" y="7810"/>
                  </a:lnTo>
                  <a:lnTo>
                    <a:pt x="17487" y="7823"/>
                  </a:lnTo>
                  <a:lnTo>
                    <a:pt x="15494" y="7886"/>
                  </a:lnTo>
                  <a:lnTo>
                    <a:pt x="13487" y="8001"/>
                  </a:lnTo>
                  <a:lnTo>
                    <a:pt x="11493" y="8153"/>
                  </a:lnTo>
                  <a:lnTo>
                    <a:pt x="8953" y="8407"/>
                  </a:lnTo>
                  <a:lnTo>
                    <a:pt x="7086" y="8128"/>
                  </a:lnTo>
                  <a:lnTo>
                    <a:pt x="7645" y="8343"/>
                  </a:lnTo>
                  <a:lnTo>
                    <a:pt x="8255" y="8470"/>
                  </a:lnTo>
                  <a:lnTo>
                    <a:pt x="9626" y="8483"/>
                  </a:lnTo>
                  <a:lnTo>
                    <a:pt x="12877" y="8216"/>
                  </a:lnTo>
                  <a:lnTo>
                    <a:pt x="16116" y="8013"/>
                  </a:lnTo>
                  <a:lnTo>
                    <a:pt x="19342" y="7962"/>
                  </a:lnTo>
                  <a:lnTo>
                    <a:pt x="20383" y="7899"/>
                  </a:lnTo>
                  <a:lnTo>
                    <a:pt x="21107" y="7708"/>
                  </a:lnTo>
                  <a:lnTo>
                    <a:pt x="21767" y="7391"/>
                  </a:lnTo>
                  <a:close/>
                </a:path>
                <a:path w="29209" h="11429">
                  <a:moveTo>
                    <a:pt x="21958" y="6781"/>
                  </a:moveTo>
                  <a:lnTo>
                    <a:pt x="20129" y="6921"/>
                  </a:lnTo>
                  <a:lnTo>
                    <a:pt x="16675" y="6959"/>
                  </a:lnTo>
                  <a:lnTo>
                    <a:pt x="13208" y="7162"/>
                  </a:lnTo>
                  <a:lnTo>
                    <a:pt x="9664" y="7454"/>
                  </a:lnTo>
                  <a:lnTo>
                    <a:pt x="8763" y="7607"/>
                  </a:lnTo>
                  <a:lnTo>
                    <a:pt x="6565" y="7442"/>
                  </a:lnTo>
                  <a:lnTo>
                    <a:pt x="5600" y="7188"/>
                  </a:lnTo>
                  <a:lnTo>
                    <a:pt x="6248" y="7505"/>
                  </a:lnTo>
                  <a:lnTo>
                    <a:pt x="7874" y="7886"/>
                  </a:lnTo>
                  <a:lnTo>
                    <a:pt x="11188" y="7607"/>
                  </a:lnTo>
                  <a:lnTo>
                    <a:pt x="13462" y="7442"/>
                  </a:lnTo>
                  <a:lnTo>
                    <a:pt x="15468" y="7327"/>
                  </a:lnTo>
                  <a:lnTo>
                    <a:pt x="17729" y="7264"/>
                  </a:lnTo>
                  <a:lnTo>
                    <a:pt x="18135" y="7251"/>
                  </a:lnTo>
                  <a:lnTo>
                    <a:pt x="19354" y="7213"/>
                  </a:lnTo>
                  <a:lnTo>
                    <a:pt x="20548" y="7086"/>
                  </a:lnTo>
                  <a:lnTo>
                    <a:pt x="21958" y="6781"/>
                  </a:lnTo>
                  <a:close/>
                </a:path>
                <a:path w="29209" h="11429">
                  <a:moveTo>
                    <a:pt x="22199" y="6731"/>
                  </a:moveTo>
                  <a:lnTo>
                    <a:pt x="21958" y="6781"/>
                  </a:lnTo>
                  <a:lnTo>
                    <a:pt x="22161" y="6769"/>
                  </a:lnTo>
                  <a:close/>
                </a:path>
                <a:path w="29209" h="11429">
                  <a:moveTo>
                    <a:pt x="22771" y="1879"/>
                  </a:moveTo>
                  <a:lnTo>
                    <a:pt x="22491" y="2006"/>
                  </a:lnTo>
                  <a:lnTo>
                    <a:pt x="22263" y="2159"/>
                  </a:lnTo>
                  <a:lnTo>
                    <a:pt x="22123" y="2260"/>
                  </a:lnTo>
                  <a:lnTo>
                    <a:pt x="21920" y="2451"/>
                  </a:lnTo>
                  <a:lnTo>
                    <a:pt x="21844" y="2578"/>
                  </a:lnTo>
                  <a:lnTo>
                    <a:pt x="22059" y="2336"/>
                  </a:lnTo>
                  <a:lnTo>
                    <a:pt x="22466" y="2044"/>
                  </a:lnTo>
                  <a:lnTo>
                    <a:pt x="22771" y="1879"/>
                  </a:lnTo>
                  <a:close/>
                </a:path>
                <a:path w="29209" h="11429">
                  <a:moveTo>
                    <a:pt x="23114" y="2209"/>
                  </a:moveTo>
                  <a:lnTo>
                    <a:pt x="23088" y="1892"/>
                  </a:lnTo>
                  <a:lnTo>
                    <a:pt x="22987" y="2336"/>
                  </a:lnTo>
                  <a:lnTo>
                    <a:pt x="22606" y="2527"/>
                  </a:lnTo>
                  <a:lnTo>
                    <a:pt x="22301" y="2641"/>
                  </a:lnTo>
                  <a:lnTo>
                    <a:pt x="23012" y="2667"/>
                  </a:lnTo>
                  <a:lnTo>
                    <a:pt x="23114" y="2209"/>
                  </a:lnTo>
                  <a:close/>
                </a:path>
                <a:path w="29209" h="11429">
                  <a:moveTo>
                    <a:pt x="23952" y="5143"/>
                  </a:moveTo>
                  <a:lnTo>
                    <a:pt x="23850" y="4025"/>
                  </a:lnTo>
                  <a:lnTo>
                    <a:pt x="23444" y="3911"/>
                  </a:lnTo>
                  <a:lnTo>
                    <a:pt x="22987" y="4025"/>
                  </a:lnTo>
                  <a:lnTo>
                    <a:pt x="23202" y="4089"/>
                  </a:lnTo>
                  <a:lnTo>
                    <a:pt x="23533" y="4787"/>
                  </a:lnTo>
                  <a:lnTo>
                    <a:pt x="22948" y="6083"/>
                  </a:lnTo>
                  <a:lnTo>
                    <a:pt x="22199" y="6731"/>
                  </a:lnTo>
                  <a:lnTo>
                    <a:pt x="22326" y="6705"/>
                  </a:lnTo>
                  <a:lnTo>
                    <a:pt x="22898" y="6464"/>
                  </a:lnTo>
                  <a:lnTo>
                    <a:pt x="23279" y="6248"/>
                  </a:lnTo>
                  <a:lnTo>
                    <a:pt x="23634" y="5854"/>
                  </a:lnTo>
                  <a:lnTo>
                    <a:pt x="23888" y="5384"/>
                  </a:lnTo>
                  <a:lnTo>
                    <a:pt x="23952" y="5143"/>
                  </a:lnTo>
                  <a:close/>
                </a:path>
                <a:path w="29209" h="11429">
                  <a:moveTo>
                    <a:pt x="28130" y="9499"/>
                  </a:moveTo>
                  <a:lnTo>
                    <a:pt x="27279" y="9436"/>
                  </a:lnTo>
                  <a:lnTo>
                    <a:pt x="26301" y="9398"/>
                  </a:lnTo>
                  <a:lnTo>
                    <a:pt x="25361" y="9372"/>
                  </a:lnTo>
                  <a:lnTo>
                    <a:pt x="24422" y="9372"/>
                  </a:lnTo>
                  <a:lnTo>
                    <a:pt x="23507" y="9398"/>
                  </a:lnTo>
                  <a:lnTo>
                    <a:pt x="22796" y="9448"/>
                  </a:lnTo>
                  <a:lnTo>
                    <a:pt x="24142" y="9448"/>
                  </a:lnTo>
                  <a:lnTo>
                    <a:pt x="25057" y="9461"/>
                  </a:lnTo>
                  <a:lnTo>
                    <a:pt x="25958" y="9486"/>
                  </a:lnTo>
                  <a:lnTo>
                    <a:pt x="27000" y="9537"/>
                  </a:lnTo>
                  <a:lnTo>
                    <a:pt x="28117" y="9613"/>
                  </a:lnTo>
                  <a:close/>
                </a:path>
                <a:path w="29209" h="11429">
                  <a:moveTo>
                    <a:pt x="28155" y="9004"/>
                  </a:moveTo>
                  <a:lnTo>
                    <a:pt x="25133" y="8801"/>
                  </a:lnTo>
                  <a:lnTo>
                    <a:pt x="23583" y="8775"/>
                  </a:lnTo>
                  <a:lnTo>
                    <a:pt x="22567" y="8661"/>
                  </a:lnTo>
                  <a:lnTo>
                    <a:pt x="21894" y="8166"/>
                  </a:lnTo>
                  <a:lnTo>
                    <a:pt x="21602" y="7912"/>
                  </a:lnTo>
                  <a:lnTo>
                    <a:pt x="21780" y="8267"/>
                  </a:lnTo>
                  <a:lnTo>
                    <a:pt x="22593" y="8915"/>
                  </a:lnTo>
                  <a:lnTo>
                    <a:pt x="24993" y="8851"/>
                  </a:lnTo>
                  <a:lnTo>
                    <a:pt x="27101" y="8991"/>
                  </a:lnTo>
                  <a:lnTo>
                    <a:pt x="28143" y="9093"/>
                  </a:lnTo>
                  <a:close/>
                </a:path>
                <a:path w="29209" h="11429">
                  <a:moveTo>
                    <a:pt x="28816" y="990"/>
                  </a:moveTo>
                  <a:lnTo>
                    <a:pt x="24663" y="723"/>
                  </a:lnTo>
                  <a:lnTo>
                    <a:pt x="24079" y="762"/>
                  </a:lnTo>
                  <a:lnTo>
                    <a:pt x="22453" y="787"/>
                  </a:lnTo>
                  <a:lnTo>
                    <a:pt x="21361" y="1727"/>
                  </a:lnTo>
                  <a:lnTo>
                    <a:pt x="20294" y="3784"/>
                  </a:lnTo>
                  <a:lnTo>
                    <a:pt x="20180" y="4737"/>
                  </a:lnTo>
                  <a:lnTo>
                    <a:pt x="20383" y="5600"/>
                  </a:lnTo>
                  <a:lnTo>
                    <a:pt x="20612" y="5511"/>
                  </a:lnTo>
                  <a:lnTo>
                    <a:pt x="20561" y="5270"/>
                  </a:lnTo>
                  <a:lnTo>
                    <a:pt x="20535" y="5016"/>
                  </a:lnTo>
                  <a:lnTo>
                    <a:pt x="20523" y="4140"/>
                  </a:lnTo>
                  <a:lnTo>
                    <a:pt x="20701" y="3517"/>
                  </a:lnTo>
                  <a:lnTo>
                    <a:pt x="21005" y="2971"/>
                  </a:lnTo>
                  <a:lnTo>
                    <a:pt x="23723" y="1257"/>
                  </a:lnTo>
                  <a:lnTo>
                    <a:pt x="25565" y="1282"/>
                  </a:lnTo>
                  <a:lnTo>
                    <a:pt x="28778" y="1498"/>
                  </a:lnTo>
                  <a:lnTo>
                    <a:pt x="28816" y="990"/>
                  </a:lnTo>
                  <a:close/>
                </a:path>
                <a:path w="29209" h="11429">
                  <a:moveTo>
                    <a:pt x="28892" y="101"/>
                  </a:moveTo>
                  <a:lnTo>
                    <a:pt x="27254" y="0"/>
                  </a:lnTo>
                  <a:lnTo>
                    <a:pt x="28892" y="101"/>
                  </a:lnTo>
                  <a:close/>
                </a:path>
              </a:pathLst>
            </a:custGeom>
            <a:solidFill>
              <a:srgbClr val="F4D01C"/>
            </a:solidFill>
          </p:spPr>
          <p:txBody>
            <a:bodyPr wrap="square" lIns="0" tIns="0" rIns="0" bIns="0" rtlCol="0"/>
            <a:lstStyle/>
            <a:p>
              <a:endParaRPr/>
            </a:p>
          </p:txBody>
        </p:sp>
        <p:sp>
          <p:nvSpPr>
            <p:cNvPr id="70" name="object 46">
              <a:extLst>
                <a:ext uri="{FF2B5EF4-FFF2-40B4-BE49-F238E27FC236}">
                  <a16:creationId xmlns:a16="http://schemas.microsoft.com/office/drawing/2014/main" id="{71CD6880-D5B0-4D9B-87A2-BE308AB4DFF9}"/>
                </a:ext>
              </a:extLst>
            </p:cNvPr>
            <p:cNvSpPr/>
            <p:nvPr/>
          </p:nvSpPr>
          <p:spPr>
            <a:xfrm>
              <a:off x="6847180" y="9293822"/>
              <a:ext cx="29209" cy="11430"/>
            </a:xfrm>
            <a:custGeom>
              <a:avLst/>
              <a:gdLst/>
              <a:ahLst/>
              <a:cxnLst/>
              <a:rect l="l" t="t" r="r" b="b"/>
              <a:pathLst>
                <a:path w="29209" h="11429">
                  <a:moveTo>
                    <a:pt x="6692" y="4203"/>
                  </a:moveTo>
                  <a:lnTo>
                    <a:pt x="6083" y="4267"/>
                  </a:lnTo>
                  <a:lnTo>
                    <a:pt x="5638" y="3962"/>
                  </a:lnTo>
                  <a:lnTo>
                    <a:pt x="5346" y="3657"/>
                  </a:lnTo>
                  <a:lnTo>
                    <a:pt x="5181" y="3581"/>
                  </a:lnTo>
                  <a:lnTo>
                    <a:pt x="5067" y="3340"/>
                  </a:lnTo>
                  <a:lnTo>
                    <a:pt x="4686" y="3975"/>
                  </a:lnTo>
                  <a:lnTo>
                    <a:pt x="4508" y="4660"/>
                  </a:lnTo>
                  <a:lnTo>
                    <a:pt x="4572" y="5346"/>
                  </a:lnTo>
                  <a:lnTo>
                    <a:pt x="4622" y="5740"/>
                  </a:lnTo>
                  <a:lnTo>
                    <a:pt x="4737" y="6108"/>
                  </a:lnTo>
                  <a:lnTo>
                    <a:pt x="4914" y="6451"/>
                  </a:lnTo>
                  <a:lnTo>
                    <a:pt x="5346" y="5499"/>
                  </a:lnTo>
                  <a:lnTo>
                    <a:pt x="6121" y="5410"/>
                  </a:lnTo>
                  <a:lnTo>
                    <a:pt x="6502" y="5435"/>
                  </a:lnTo>
                  <a:lnTo>
                    <a:pt x="6451" y="5257"/>
                  </a:lnTo>
                  <a:lnTo>
                    <a:pt x="6413" y="4838"/>
                  </a:lnTo>
                  <a:lnTo>
                    <a:pt x="6502" y="4508"/>
                  </a:lnTo>
                  <a:lnTo>
                    <a:pt x="6692" y="4203"/>
                  </a:lnTo>
                  <a:close/>
                </a:path>
                <a:path w="29209" h="11429">
                  <a:moveTo>
                    <a:pt x="8331" y="9067"/>
                  </a:moveTo>
                  <a:lnTo>
                    <a:pt x="7962" y="9017"/>
                  </a:lnTo>
                  <a:lnTo>
                    <a:pt x="7607" y="8940"/>
                  </a:lnTo>
                  <a:lnTo>
                    <a:pt x="7264" y="8826"/>
                  </a:lnTo>
                  <a:lnTo>
                    <a:pt x="7124" y="9042"/>
                  </a:lnTo>
                  <a:lnTo>
                    <a:pt x="6807" y="9321"/>
                  </a:lnTo>
                  <a:lnTo>
                    <a:pt x="6146" y="9588"/>
                  </a:lnTo>
                  <a:lnTo>
                    <a:pt x="5981" y="9893"/>
                  </a:lnTo>
                  <a:lnTo>
                    <a:pt x="5372" y="9956"/>
                  </a:lnTo>
                  <a:lnTo>
                    <a:pt x="4470" y="10071"/>
                  </a:lnTo>
                  <a:lnTo>
                    <a:pt x="3860" y="10198"/>
                  </a:lnTo>
                  <a:lnTo>
                    <a:pt x="3111" y="10299"/>
                  </a:lnTo>
                  <a:lnTo>
                    <a:pt x="990" y="10515"/>
                  </a:lnTo>
                  <a:lnTo>
                    <a:pt x="1054" y="11049"/>
                  </a:lnTo>
                  <a:lnTo>
                    <a:pt x="4876" y="10642"/>
                  </a:lnTo>
                  <a:lnTo>
                    <a:pt x="7200" y="10350"/>
                  </a:lnTo>
                  <a:lnTo>
                    <a:pt x="8331" y="9067"/>
                  </a:lnTo>
                  <a:close/>
                </a:path>
                <a:path w="29209" h="11429">
                  <a:moveTo>
                    <a:pt x="9131" y="6134"/>
                  </a:moveTo>
                  <a:lnTo>
                    <a:pt x="6731" y="2133"/>
                  </a:lnTo>
                  <a:lnTo>
                    <a:pt x="6273" y="1181"/>
                  </a:lnTo>
                  <a:lnTo>
                    <a:pt x="6642" y="1092"/>
                  </a:lnTo>
                  <a:lnTo>
                    <a:pt x="6985" y="1104"/>
                  </a:lnTo>
                  <a:lnTo>
                    <a:pt x="6692" y="977"/>
                  </a:lnTo>
                  <a:lnTo>
                    <a:pt x="6540" y="927"/>
                  </a:lnTo>
                  <a:lnTo>
                    <a:pt x="5689" y="914"/>
                  </a:lnTo>
                  <a:lnTo>
                    <a:pt x="4254" y="1028"/>
                  </a:lnTo>
                  <a:lnTo>
                    <a:pt x="2197" y="1295"/>
                  </a:lnTo>
                  <a:lnTo>
                    <a:pt x="0" y="1524"/>
                  </a:lnTo>
                  <a:lnTo>
                    <a:pt x="88" y="2387"/>
                  </a:lnTo>
                  <a:lnTo>
                    <a:pt x="1511" y="2209"/>
                  </a:lnTo>
                  <a:lnTo>
                    <a:pt x="5816" y="1524"/>
                  </a:lnTo>
                  <a:lnTo>
                    <a:pt x="7378" y="3251"/>
                  </a:lnTo>
                  <a:lnTo>
                    <a:pt x="8623" y="5892"/>
                  </a:lnTo>
                  <a:lnTo>
                    <a:pt x="8559" y="6477"/>
                  </a:lnTo>
                  <a:lnTo>
                    <a:pt x="8737" y="6515"/>
                  </a:lnTo>
                  <a:lnTo>
                    <a:pt x="9093" y="6540"/>
                  </a:lnTo>
                  <a:lnTo>
                    <a:pt x="9131" y="6134"/>
                  </a:lnTo>
                  <a:close/>
                </a:path>
                <a:path w="29209" h="11429">
                  <a:moveTo>
                    <a:pt x="10083" y="5803"/>
                  </a:moveTo>
                  <a:lnTo>
                    <a:pt x="10045" y="5486"/>
                  </a:lnTo>
                  <a:lnTo>
                    <a:pt x="9994" y="4711"/>
                  </a:lnTo>
                  <a:lnTo>
                    <a:pt x="9766" y="4000"/>
                  </a:lnTo>
                  <a:lnTo>
                    <a:pt x="9436" y="3403"/>
                  </a:lnTo>
                  <a:lnTo>
                    <a:pt x="9486" y="3568"/>
                  </a:lnTo>
                  <a:lnTo>
                    <a:pt x="9766" y="4152"/>
                  </a:lnTo>
                  <a:lnTo>
                    <a:pt x="9956" y="4800"/>
                  </a:lnTo>
                  <a:lnTo>
                    <a:pt x="10007" y="5486"/>
                  </a:lnTo>
                  <a:lnTo>
                    <a:pt x="10033" y="5740"/>
                  </a:lnTo>
                  <a:lnTo>
                    <a:pt x="9994" y="6477"/>
                  </a:lnTo>
                  <a:lnTo>
                    <a:pt x="10071" y="6146"/>
                  </a:lnTo>
                  <a:lnTo>
                    <a:pt x="10083" y="5803"/>
                  </a:lnTo>
                  <a:close/>
                </a:path>
                <a:path w="29209" h="11429">
                  <a:moveTo>
                    <a:pt x="19075" y="3086"/>
                  </a:moveTo>
                  <a:lnTo>
                    <a:pt x="18846" y="3708"/>
                  </a:lnTo>
                  <a:lnTo>
                    <a:pt x="18745" y="4356"/>
                  </a:lnTo>
                  <a:lnTo>
                    <a:pt x="18757" y="5016"/>
                  </a:lnTo>
                  <a:lnTo>
                    <a:pt x="18770" y="5346"/>
                  </a:lnTo>
                  <a:lnTo>
                    <a:pt x="18808" y="5676"/>
                  </a:lnTo>
                  <a:lnTo>
                    <a:pt x="18872" y="6007"/>
                  </a:lnTo>
                  <a:lnTo>
                    <a:pt x="19050" y="5994"/>
                  </a:lnTo>
                  <a:lnTo>
                    <a:pt x="18999" y="5715"/>
                  </a:lnTo>
                  <a:lnTo>
                    <a:pt x="18935" y="5295"/>
                  </a:lnTo>
                  <a:lnTo>
                    <a:pt x="18923" y="5029"/>
                  </a:lnTo>
                  <a:lnTo>
                    <a:pt x="18872" y="4521"/>
                  </a:lnTo>
                  <a:lnTo>
                    <a:pt x="18884" y="3860"/>
                  </a:lnTo>
                  <a:lnTo>
                    <a:pt x="19075" y="3086"/>
                  </a:lnTo>
                  <a:close/>
                </a:path>
                <a:path w="29209" h="11429">
                  <a:moveTo>
                    <a:pt x="19113" y="2019"/>
                  </a:moveTo>
                  <a:lnTo>
                    <a:pt x="15849" y="2082"/>
                  </a:lnTo>
                  <a:lnTo>
                    <a:pt x="12611" y="2286"/>
                  </a:lnTo>
                  <a:lnTo>
                    <a:pt x="9398" y="2540"/>
                  </a:lnTo>
                  <a:lnTo>
                    <a:pt x="9550" y="2743"/>
                  </a:lnTo>
                  <a:lnTo>
                    <a:pt x="12700" y="2616"/>
                  </a:lnTo>
                  <a:lnTo>
                    <a:pt x="15798" y="2413"/>
                  </a:lnTo>
                  <a:lnTo>
                    <a:pt x="18923" y="2362"/>
                  </a:lnTo>
                  <a:lnTo>
                    <a:pt x="19113" y="2019"/>
                  </a:lnTo>
                  <a:close/>
                </a:path>
                <a:path w="29209" h="11429">
                  <a:moveTo>
                    <a:pt x="23380" y="6477"/>
                  </a:moveTo>
                  <a:lnTo>
                    <a:pt x="15570" y="7556"/>
                  </a:lnTo>
                  <a:lnTo>
                    <a:pt x="11290" y="7835"/>
                  </a:lnTo>
                  <a:lnTo>
                    <a:pt x="7975" y="8115"/>
                  </a:lnTo>
                  <a:lnTo>
                    <a:pt x="6350" y="7734"/>
                  </a:lnTo>
                  <a:lnTo>
                    <a:pt x="5575" y="7340"/>
                  </a:lnTo>
                  <a:lnTo>
                    <a:pt x="6007" y="7772"/>
                  </a:lnTo>
                  <a:lnTo>
                    <a:pt x="6553" y="8115"/>
                  </a:lnTo>
                  <a:lnTo>
                    <a:pt x="7188" y="8356"/>
                  </a:lnTo>
                  <a:lnTo>
                    <a:pt x="9055" y="8623"/>
                  </a:lnTo>
                  <a:lnTo>
                    <a:pt x="11595" y="8369"/>
                  </a:lnTo>
                  <a:lnTo>
                    <a:pt x="15595" y="8115"/>
                  </a:lnTo>
                  <a:lnTo>
                    <a:pt x="17589" y="8039"/>
                  </a:lnTo>
                  <a:lnTo>
                    <a:pt x="20066" y="8026"/>
                  </a:lnTo>
                  <a:lnTo>
                    <a:pt x="21869" y="7607"/>
                  </a:lnTo>
                  <a:lnTo>
                    <a:pt x="22580" y="7226"/>
                  </a:lnTo>
                  <a:lnTo>
                    <a:pt x="23025" y="6883"/>
                  </a:lnTo>
                  <a:lnTo>
                    <a:pt x="23380" y="6477"/>
                  </a:lnTo>
                  <a:close/>
                </a:path>
                <a:path w="29209" h="11429">
                  <a:moveTo>
                    <a:pt x="24257" y="3530"/>
                  </a:moveTo>
                  <a:lnTo>
                    <a:pt x="23901" y="2679"/>
                  </a:lnTo>
                  <a:lnTo>
                    <a:pt x="23202" y="1993"/>
                  </a:lnTo>
                  <a:lnTo>
                    <a:pt x="23202" y="2438"/>
                  </a:lnTo>
                  <a:lnTo>
                    <a:pt x="23114" y="2882"/>
                  </a:lnTo>
                  <a:lnTo>
                    <a:pt x="22402" y="2870"/>
                  </a:lnTo>
                  <a:lnTo>
                    <a:pt x="22186" y="2933"/>
                  </a:lnTo>
                  <a:lnTo>
                    <a:pt x="22009" y="2959"/>
                  </a:lnTo>
                  <a:lnTo>
                    <a:pt x="22047" y="2819"/>
                  </a:lnTo>
                  <a:lnTo>
                    <a:pt x="21907" y="2794"/>
                  </a:lnTo>
                  <a:lnTo>
                    <a:pt x="21755" y="2959"/>
                  </a:lnTo>
                  <a:lnTo>
                    <a:pt x="22098" y="3416"/>
                  </a:lnTo>
                  <a:lnTo>
                    <a:pt x="22326" y="3835"/>
                  </a:lnTo>
                  <a:lnTo>
                    <a:pt x="22339" y="4279"/>
                  </a:lnTo>
                  <a:lnTo>
                    <a:pt x="22529" y="4203"/>
                  </a:lnTo>
                  <a:lnTo>
                    <a:pt x="22796" y="4165"/>
                  </a:lnTo>
                  <a:lnTo>
                    <a:pt x="23088" y="4241"/>
                  </a:lnTo>
                  <a:lnTo>
                    <a:pt x="23533" y="4127"/>
                  </a:lnTo>
                  <a:lnTo>
                    <a:pt x="23990" y="4267"/>
                  </a:lnTo>
                  <a:lnTo>
                    <a:pt x="24117" y="5118"/>
                  </a:lnTo>
                  <a:lnTo>
                    <a:pt x="24180" y="4876"/>
                  </a:lnTo>
                  <a:lnTo>
                    <a:pt x="24218" y="4635"/>
                  </a:lnTo>
                  <a:lnTo>
                    <a:pt x="24231" y="4394"/>
                  </a:lnTo>
                  <a:lnTo>
                    <a:pt x="24257" y="3530"/>
                  </a:lnTo>
                  <a:close/>
                </a:path>
                <a:path w="29209" h="11429">
                  <a:moveTo>
                    <a:pt x="28257" y="9296"/>
                  </a:moveTo>
                  <a:lnTo>
                    <a:pt x="26149" y="9131"/>
                  </a:lnTo>
                  <a:lnTo>
                    <a:pt x="25095" y="9067"/>
                  </a:lnTo>
                  <a:lnTo>
                    <a:pt x="22694" y="9131"/>
                  </a:lnTo>
                  <a:lnTo>
                    <a:pt x="21894" y="8483"/>
                  </a:lnTo>
                  <a:lnTo>
                    <a:pt x="21628" y="8166"/>
                  </a:lnTo>
                  <a:lnTo>
                    <a:pt x="20916" y="8394"/>
                  </a:lnTo>
                  <a:lnTo>
                    <a:pt x="20497" y="8483"/>
                  </a:lnTo>
                  <a:lnTo>
                    <a:pt x="20129" y="8534"/>
                  </a:lnTo>
                  <a:lnTo>
                    <a:pt x="20599" y="9080"/>
                  </a:lnTo>
                  <a:lnTo>
                    <a:pt x="21132" y="9499"/>
                  </a:lnTo>
                  <a:lnTo>
                    <a:pt x="21729" y="9791"/>
                  </a:lnTo>
                  <a:lnTo>
                    <a:pt x="22123" y="9664"/>
                  </a:lnTo>
                  <a:lnTo>
                    <a:pt x="22885" y="9664"/>
                  </a:lnTo>
                  <a:lnTo>
                    <a:pt x="23596" y="9613"/>
                  </a:lnTo>
                  <a:lnTo>
                    <a:pt x="24511" y="9588"/>
                  </a:lnTo>
                  <a:lnTo>
                    <a:pt x="25463" y="9588"/>
                  </a:lnTo>
                  <a:lnTo>
                    <a:pt x="27381" y="9652"/>
                  </a:lnTo>
                  <a:lnTo>
                    <a:pt x="28219" y="9715"/>
                  </a:lnTo>
                  <a:lnTo>
                    <a:pt x="28257" y="9296"/>
                  </a:lnTo>
                  <a:close/>
                </a:path>
                <a:path w="29209" h="11429">
                  <a:moveTo>
                    <a:pt x="28981" y="317"/>
                  </a:moveTo>
                  <a:lnTo>
                    <a:pt x="27228" y="215"/>
                  </a:lnTo>
                  <a:lnTo>
                    <a:pt x="26898" y="203"/>
                  </a:lnTo>
                  <a:lnTo>
                    <a:pt x="26670" y="177"/>
                  </a:lnTo>
                  <a:lnTo>
                    <a:pt x="24091" y="76"/>
                  </a:lnTo>
                  <a:lnTo>
                    <a:pt x="22783" y="0"/>
                  </a:lnTo>
                  <a:lnTo>
                    <a:pt x="21983" y="76"/>
                  </a:lnTo>
                  <a:lnTo>
                    <a:pt x="21755" y="165"/>
                  </a:lnTo>
                  <a:lnTo>
                    <a:pt x="21336" y="393"/>
                  </a:lnTo>
                  <a:lnTo>
                    <a:pt x="21729" y="304"/>
                  </a:lnTo>
                  <a:lnTo>
                    <a:pt x="22288" y="266"/>
                  </a:lnTo>
                  <a:lnTo>
                    <a:pt x="21869" y="1358"/>
                  </a:lnTo>
                  <a:lnTo>
                    <a:pt x="21107" y="1866"/>
                  </a:lnTo>
                  <a:lnTo>
                    <a:pt x="20218" y="2921"/>
                  </a:lnTo>
                  <a:lnTo>
                    <a:pt x="19900" y="3543"/>
                  </a:lnTo>
                  <a:lnTo>
                    <a:pt x="19812" y="4457"/>
                  </a:lnTo>
                  <a:lnTo>
                    <a:pt x="19799" y="5549"/>
                  </a:lnTo>
                  <a:lnTo>
                    <a:pt x="19888" y="5943"/>
                  </a:lnTo>
                  <a:lnTo>
                    <a:pt x="20256" y="5880"/>
                  </a:lnTo>
                  <a:lnTo>
                    <a:pt x="20472" y="5816"/>
                  </a:lnTo>
                  <a:lnTo>
                    <a:pt x="20269" y="4953"/>
                  </a:lnTo>
                  <a:lnTo>
                    <a:pt x="20383" y="4000"/>
                  </a:lnTo>
                  <a:lnTo>
                    <a:pt x="21450" y="1943"/>
                  </a:lnTo>
                  <a:lnTo>
                    <a:pt x="22542" y="1003"/>
                  </a:lnTo>
                  <a:lnTo>
                    <a:pt x="24168" y="977"/>
                  </a:lnTo>
                  <a:lnTo>
                    <a:pt x="24752" y="927"/>
                  </a:lnTo>
                  <a:lnTo>
                    <a:pt x="28905" y="1206"/>
                  </a:lnTo>
                  <a:lnTo>
                    <a:pt x="28981" y="317"/>
                  </a:lnTo>
                  <a:close/>
                </a:path>
              </a:pathLst>
            </a:custGeom>
            <a:solidFill>
              <a:srgbClr val="E7BC20"/>
            </a:solidFill>
          </p:spPr>
          <p:txBody>
            <a:bodyPr wrap="square" lIns="0" tIns="0" rIns="0" bIns="0" rtlCol="0"/>
            <a:lstStyle/>
            <a:p>
              <a:endParaRPr/>
            </a:p>
          </p:txBody>
        </p:sp>
        <p:sp>
          <p:nvSpPr>
            <p:cNvPr id="71" name="object 47">
              <a:extLst>
                <a:ext uri="{FF2B5EF4-FFF2-40B4-BE49-F238E27FC236}">
                  <a16:creationId xmlns:a16="http://schemas.microsoft.com/office/drawing/2014/main" id="{43AADA7F-A6DF-4553-B888-F9121821E578}"/>
                </a:ext>
              </a:extLst>
            </p:cNvPr>
            <p:cNvSpPr/>
            <p:nvPr/>
          </p:nvSpPr>
          <p:spPr>
            <a:xfrm>
              <a:off x="6847129" y="9293491"/>
              <a:ext cx="29209" cy="12065"/>
            </a:xfrm>
            <a:custGeom>
              <a:avLst/>
              <a:gdLst/>
              <a:ahLst/>
              <a:cxnLst/>
              <a:rect l="l" t="t" r="r" b="b"/>
              <a:pathLst>
                <a:path w="29209" h="12065">
                  <a:moveTo>
                    <a:pt x="6362" y="9563"/>
                  </a:moveTo>
                  <a:lnTo>
                    <a:pt x="6007" y="9677"/>
                  </a:lnTo>
                  <a:lnTo>
                    <a:pt x="5651" y="9779"/>
                  </a:lnTo>
                  <a:lnTo>
                    <a:pt x="977" y="10274"/>
                  </a:lnTo>
                  <a:lnTo>
                    <a:pt x="1041" y="10769"/>
                  </a:lnTo>
                  <a:lnTo>
                    <a:pt x="2311" y="10629"/>
                  </a:lnTo>
                  <a:lnTo>
                    <a:pt x="4521" y="10401"/>
                  </a:lnTo>
                  <a:lnTo>
                    <a:pt x="6032" y="10223"/>
                  </a:lnTo>
                  <a:lnTo>
                    <a:pt x="6159" y="9994"/>
                  </a:lnTo>
                  <a:lnTo>
                    <a:pt x="6324" y="9690"/>
                  </a:lnTo>
                  <a:lnTo>
                    <a:pt x="6362" y="9563"/>
                  </a:lnTo>
                  <a:close/>
                </a:path>
                <a:path w="29209" h="12065">
                  <a:moveTo>
                    <a:pt x="6591" y="1257"/>
                  </a:moveTo>
                  <a:lnTo>
                    <a:pt x="5880" y="1016"/>
                  </a:lnTo>
                  <a:lnTo>
                    <a:pt x="5130" y="914"/>
                  </a:lnTo>
                  <a:lnTo>
                    <a:pt x="0" y="1460"/>
                  </a:lnTo>
                  <a:lnTo>
                    <a:pt x="50" y="1866"/>
                  </a:lnTo>
                  <a:lnTo>
                    <a:pt x="2247" y="1625"/>
                  </a:lnTo>
                  <a:lnTo>
                    <a:pt x="4305" y="1358"/>
                  </a:lnTo>
                  <a:lnTo>
                    <a:pt x="5740" y="1244"/>
                  </a:lnTo>
                  <a:lnTo>
                    <a:pt x="6591" y="1257"/>
                  </a:lnTo>
                  <a:close/>
                </a:path>
                <a:path w="29209" h="12065">
                  <a:moveTo>
                    <a:pt x="6604" y="3771"/>
                  </a:moveTo>
                  <a:lnTo>
                    <a:pt x="6261" y="3505"/>
                  </a:lnTo>
                  <a:lnTo>
                    <a:pt x="5880" y="3314"/>
                  </a:lnTo>
                  <a:lnTo>
                    <a:pt x="5461" y="3225"/>
                  </a:lnTo>
                  <a:lnTo>
                    <a:pt x="5334" y="3365"/>
                  </a:lnTo>
                  <a:lnTo>
                    <a:pt x="5219" y="3517"/>
                  </a:lnTo>
                  <a:lnTo>
                    <a:pt x="5130" y="3683"/>
                  </a:lnTo>
                  <a:lnTo>
                    <a:pt x="5232" y="3924"/>
                  </a:lnTo>
                  <a:lnTo>
                    <a:pt x="5397" y="4000"/>
                  </a:lnTo>
                  <a:lnTo>
                    <a:pt x="6375" y="4406"/>
                  </a:lnTo>
                  <a:lnTo>
                    <a:pt x="6604" y="3771"/>
                  </a:lnTo>
                  <a:close/>
                </a:path>
                <a:path w="29209" h="12065">
                  <a:moveTo>
                    <a:pt x="7620" y="10833"/>
                  </a:moveTo>
                  <a:lnTo>
                    <a:pt x="5461" y="11010"/>
                  </a:lnTo>
                  <a:lnTo>
                    <a:pt x="3289" y="11214"/>
                  </a:lnTo>
                  <a:lnTo>
                    <a:pt x="1117" y="11442"/>
                  </a:lnTo>
                  <a:lnTo>
                    <a:pt x="1181" y="12039"/>
                  </a:lnTo>
                  <a:lnTo>
                    <a:pt x="5435" y="11582"/>
                  </a:lnTo>
                  <a:lnTo>
                    <a:pt x="6235" y="11506"/>
                  </a:lnTo>
                  <a:lnTo>
                    <a:pt x="6972" y="11239"/>
                  </a:lnTo>
                  <a:lnTo>
                    <a:pt x="7620" y="10833"/>
                  </a:lnTo>
                  <a:close/>
                </a:path>
                <a:path w="29209" h="12065">
                  <a:moveTo>
                    <a:pt x="10071" y="6083"/>
                  </a:moveTo>
                  <a:lnTo>
                    <a:pt x="6692" y="1422"/>
                  </a:lnTo>
                  <a:lnTo>
                    <a:pt x="6324" y="1511"/>
                  </a:lnTo>
                  <a:lnTo>
                    <a:pt x="6565" y="2006"/>
                  </a:lnTo>
                  <a:lnTo>
                    <a:pt x="6781" y="2463"/>
                  </a:lnTo>
                  <a:lnTo>
                    <a:pt x="7569" y="2895"/>
                  </a:lnTo>
                  <a:lnTo>
                    <a:pt x="8547" y="3873"/>
                  </a:lnTo>
                  <a:lnTo>
                    <a:pt x="8839" y="4457"/>
                  </a:lnTo>
                  <a:lnTo>
                    <a:pt x="9004" y="5270"/>
                  </a:lnTo>
                  <a:lnTo>
                    <a:pt x="9182" y="6464"/>
                  </a:lnTo>
                  <a:lnTo>
                    <a:pt x="9144" y="6870"/>
                  </a:lnTo>
                  <a:lnTo>
                    <a:pt x="9309" y="6870"/>
                  </a:lnTo>
                  <a:lnTo>
                    <a:pt x="9588" y="6858"/>
                  </a:lnTo>
                  <a:lnTo>
                    <a:pt x="10033" y="6819"/>
                  </a:lnTo>
                  <a:lnTo>
                    <a:pt x="10058" y="6515"/>
                  </a:lnTo>
                  <a:lnTo>
                    <a:pt x="10071" y="6083"/>
                  </a:lnTo>
                  <a:close/>
                </a:path>
                <a:path w="29209" h="12065">
                  <a:moveTo>
                    <a:pt x="20332" y="952"/>
                  </a:moveTo>
                  <a:lnTo>
                    <a:pt x="20002" y="901"/>
                  </a:lnTo>
                  <a:lnTo>
                    <a:pt x="19672" y="876"/>
                  </a:lnTo>
                  <a:lnTo>
                    <a:pt x="15913" y="952"/>
                  </a:lnTo>
                  <a:lnTo>
                    <a:pt x="12522" y="1168"/>
                  </a:lnTo>
                  <a:lnTo>
                    <a:pt x="8826" y="1473"/>
                  </a:lnTo>
                  <a:lnTo>
                    <a:pt x="8178" y="1612"/>
                  </a:lnTo>
                  <a:lnTo>
                    <a:pt x="8458" y="1816"/>
                  </a:lnTo>
                  <a:lnTo>
                    <a:pt x="8712" y="2032"/>
                  </a:lnTo>
                  <a:lnTo>
                    <a:pt x="8953" y="2286"/>
                  </a:lnTo>
                  <a:lnTo>
                    <a:pt x="12471" y="1981"/>
                  </a:lnTo>
                  <a:lnTo>
                    <a:pt x="16014" y="1765"/>
                  </a:lnTo>
                  <a:lnTo>
                    <a:pt x="19596" y="1701"/>
                  </a:lnTo>
                  <a:lnTo>
                    <a:pt x="20053" y="1206"/>
                  </a:lnTo>
                  <a:lnTo>
                    <a:pt x="20332" y="952"/>
                  </a:lnTo>
                  <a:close/>
                </a:path>
                <a:path w="29209" h="12065">
                  <a:moveTo>
                    <a:pt x="22352" y="596"/>
                  </a:moveTo>
                  <a:lnTo>
                    <a:pt x="21780" y="635"/>
                  </a:lnTo>
                  <a:lnTo>
                    <a:pt x="21348" y="736"/>
                  </a:lnTo>
                  <a:lnTo>
                    <a:pt x="21221" y="838"/>
                  </a:lnTo>
                  <a:lnTo>
                    <a:pt x="20485" y="1358"/>
                  </a:lnTo>
                  <a:lnTo>
                    <a:pt x="19888" y="2057"/>
                  </a:lnTo>
                  <a:lnTo>
                    <a:pt x="19151" y="3619"/>
                  </a:lnTo>
                  <a:lnTo>
                    <a:pt x="18961" y="4457"/>
                  </a:lnTo>
                  <a:lnTo>
                    <a:pt x="18973" y="5334"/>
                  </a:lnTo>
                  <a:lnTo>
                    <a:pt x="18986" y="5613"/>
                  </a:lnTo>
                  <a:lnTo>
                    <a:pt x="19113" y="6324"/>
                  </a:lnTo>
                  <a:lnTo>
                    <a:pt x="19443" y="6324"/>
                  </a:lnTo>
                  <a:lnTo>
                    <a:pt x="19939" y="6273"/>
                  </a:lnTo>
                  <a:lnTo>
                    <a:pt x="19850" y="5867"/>
                  </a:lnTo>
                  <a:lnTo>
                    <a:pt x="19862" y="4775"/>
                  </a:lnTo>
                  <a:lnTo>
                    <a:pt x="19951" y="3860"/>
                  </a:lnTo>
                  <a:lnTo>
                    <a:pt x="20281" y="3238"/>
                  </a:lnTo>
                  <a:lnTo>
                    <a:pt x="20840" y="2590"/>
                  </a:lnTo>
                  <a:lnTo>
                    <a:pt x="21170" y="2184"/>
                  </a:lnTo>
                  <a:lnTo>
                    <a:pt x="21932" y="1676"/>
                  </a:lnTo>
                  <a:lnTo>
                    <a:pt x="22123" y="1206"/>
                  </a:lnTo>
                  <a:lnTo>
                    <a:pt x="22352" y="596"/>
                  </a:lnTo>
                  <a:close/>
                </a:path>
                <a:path w="29209" h="12065">
                  <a:moveTo>
                    <a:pt x="23253" y="2311"/>
                  </a:moveTo>
                  <a:lnTo>
                    <a:pt x="23114" y="2349"/>
                  </a:lnTo>
                  <a:lnTo>
                    <a:pt x="22923" y="2425"/>
                  </a:lnTo>
                  <a:lnTo>
                    <a:pt x="22618" y="2590"/>
                  </a:lnTo>
                  <a:lnTo>
                    <a:pt x="22212" y="2882"/>
                  </a:lnTo>
                  <a:lnTo>
                    <a:pt x="22098" y="3149"/>
                  </a:lnTo>
                  <a:lnTo>
                    <a:pt x="22059" y="3276"/>
                  </a:lnTo>
                  <a:lnTo>
                    <a:pt x="23228" y="2438"/>
                  </a:lnTo>
                  <a:lnTo>
                    <a:pt x="23253" y="2311"/>
                  </a:lnTo>
                  <a:close/>
                </a:path>
                <a:path w="29209" h="12065">
                  <a:moveTo>
                    <a:pt x="23685" y="5334"/>
                  </a:moveTo>
                  <a:lnTo>
                    <a:pt x="23469" y="4699"/>
                  </a:lnTo>
                  <a:lnTo>
                    <a:pt x="23152" y="4572"/>
                  </a:lnTo>
                  <a:lnTo>
                    <a:pt x="22860" y="4495"/>
                  </a:lnTo>
                  <a:lnTo>
                    <a:pt x="22593" y="4533"/>
                  </a:lnTo>
                  <a:lnTo>
                    <a:pt x="22402" y="4610"/>
                  </a:lnTo>
                  <a:lnTo>
                    <a:pt x="22402" y="5308"/>
                  </a:lnTo>
                  <a:lnTo>
                    <a:pt x="21971" y="5892"/>
                  </a:lnTo>
                  <a:lnTo>
                    <a:pt x="20739" y="6540"/>
                  </a:lnTo>
                  <a:lnTo>
                    <a:pt x="20320" y="6654"/>
                  </a:lnTo>
                  <a:lnTo>
                    <a:pt x="19456" y="6731"/>
                  </a:lnTo>
                  <a:lnTo>
                    <a:pt x="15887" y="6807"/>
                  </a:lnTo>
                  <a:lnTo>
                    <a:pt x="9283" y="7277"/>
                  </a:lnTo>
                  <a:lnTo>
                    <a:pt x="8813" y="7277"/>
                  </a:lnTo>
                  <a:lnTo>
                    <a:pt x="8343" y="7200"/>
                  </a:lnTo>
                  <a:lnTo>
                    <a:pt x="7759" y="6985"/>
                  </a:lnTo>
                  <a:lnTo>
                    <a:pt x="7188" y="6705"/>
                  </a:lnTo>
                  <a:lnTo>
                    <a:pt x="6743" y="6311"/>
                  </a:lnTo>
                  <a:lnTo>
                    <a:pt x="6578" y="5829"/>
                  </a:lnTo>
                  <a:lnTo>
                    <a:pt x="5588" y="5702"/>
                  </a:lnTo>
                  <a:lnTo>
                    <a:pt x="5232" y="6692"/>
                  </a:lnTo>
                  <a:lnTo>
                    <a:pt x="5613" y="7696"/>
                  </a:lnTo>
                  <a:lnTo>
                    <a:pt x="6781" y="8013"/>
                  </a:lnTo>
                  <a:lnTo>
                    <a:pt x="8915" y="8166"/>
                  </a:lnTo>
                  <a:lnTo>
                    <a:pt x="9893" y="7988"/>
                  </a:lnTo>
                  <a:lnTo>
                    <a:pt x="13373" y="7708"/>
                  </a:lnTo>
                  <a:lnTo>
                    <a:pt x="16840" y="7518"/>
                  </a:lnTo>
                  <a:lnTo>
                    <a:pt x="20281" y="7467"/>
                  </a:lnTo>
                  <a:lnTo>
                    <a:pt x="22313" y="7327"/>
                  </a:lnTo>
                  <a:lnTo>
                    <a:pt x="23101" y="6642"/>
                  </a:lnTo>
                  <a:lnTo>
                    <a:pt x="23685" y="5334"/>
                  </a:lnTo>
                  <a:close/>
                </a:path>
                <a:path w="29209" h="12065">
                  <a:moveTo>
                    <a:pt x="28257" y="10160"/>
                  </a:moveTo>
                  <a:lnTo>
                    <a:pt x="26098" y="10020"/>
                  </a:lnTo>
                  <a:lnTo>
                    <a:pt x="25196" y="9994"/>
                  </a:lnTo>
                  <a:lnTo>
                    <a:pt x="24295" y="9994"/>
                  </a:lnTo>
                  <a:lnTo>
                    <a:pt x="22936" y="9982"/>
                  </a:lnTo>
                  <a:lnTo>
                    <a:pt x="22174" y="9982"/>
                  </a:lnTo>
                  <a:lnTo>
                    <a:pt x="21729" y="10007"/>
                  </a:lnTo>
                  <a:lnTo>
                    <a:pt x="25349" y="10680"/>
                  </a:lnTo>
                  <a:lnTo>
                    <a:pt x="28194" y="10883"/>
                  </a:lnTo>
                  <a:lnTo>
                    <a:pt x="28257" y="10160"/>
                  </a:lnTo>
                  <a:close/>
                </a:path>
                <a:path w="29209" h="12065">
                  <a:moveTo>
                    <a:pt x="28346" y="9105"/>
                  </a:moveTo>
                  <a:lnTo>
                    <a:pt x="26873" y="9017"/>
                  </a:lnTo>
                  <a:lnTo>
                    <a:pt x="25412" y="8902"/>
                  </a:lnTo>
                  <a:lnTo>
                    <a:pt x="23291" y="8877"/>
                  </a:lnTo>
                  <a:lnTo>
                    <a:pt x="22694" y="8648"/>
                  </a:lnTo>
                  <a:lnTo>
                    <a:pt x="22161" y="8267"/>
                  </a:lnTo>
                  <a:lnTo>
                    <a:pt x="21894" y="8394"/>
                  </a:lnTo>
                  <a:lnTo>
                    <a:pt x="25285" y="9334"/>
                  </a:lnTo>
                  <a:lnTo>
                    <a:pt x="28308" y="9537"/>
                  </a:lnTo>
                  <a:lnTo>
                    <a:pt x="28346" y="9105"/>
                  </a:lnTo>
                  <a:close/>
                </a:path>
                <a:path w="29209" h="12065">
                  <a:moveTo>
                    <a:pt x="29057" y="266"/>
                  </a:moveTo>
                  <a:lnTo>
                    <a:pt x="25768" y="38"/>
                  </a:lnTo>
                  <a:lnTo>
                    <a:pt x="23406" y="0"/>
                  </a:lnTo>
                  <a:lnTo>
                    <a:pt x="22694" y="114"/>
                  </a:lnTo>
                  <a:lnTo>
                    <a:pt x="22034" y="393"/>
                  </a:lnTo>
                  <a:lnTo>
                    <a:pt x="22834" y="317"/>
                  </a:lnTo>
                  <a:lnTo>
                    <a:pt x="24142" y="393"/>
                  </a:lnTo>
                  <a:lnTo>
                    <a:pt x="26390" y="482"/>
                  </a:lnTo>
                  <a:lnTo>
                    <a:pt x="28448" y="609"/>
                  </a:lnTo>
                  <a:lnTo>
                    <a:pt x="29032" y="635"/>
                  </a:lnTo>
                  <a:lnTo>
                    <a:pt x="29057" y="266"/>
                  </a:lnTo>
                  <a:close/>
                </a:path>
              </a:pathLst>
            </a:custGeom>
            <a:solidFill>
              <a:srgbClr val="F9E27A"/>
            </a:solidFill>
          </p:spPr>
          <p:txBody>
            <a:bodyPr wrap="square" lIns="0" tIns="0" rIns="0" bIns="0" rtlCol="0"/>
            <a:lstStyle/>
            <a:p>
              <a:endParaRPr/>
            </a:p>
          </p:txBody>
        </p:sp>
        <p:sp>
          <p:nvSpPr>
            <p:cNvPr id="72" name="object 48">
              <a:extLst>
                <a:ext uri="{FF2B5EF4-FFF2-40B4-BE49-F238E27FC236}">
                  <a16:creationId xmlns:a16="http://schemas.microsoft.com/office/drawing/2014/main" id="{95A218E2-E560-4B2D-BF47-D4F098737A8C}"/>
                </a:ext>
              </a:extLst>
            </p:cNvPr>
            <p:cNvSpPr/>
            <p:nvPr/>
          </p:nvSpPr>
          <p:spPr>
            <a:xfrm>
              <a:off x="6847091" y="9293060"/>
              <a:ext cx="29209" cy="13335"/>
            </a:xfrm>
            <a:custGeom>
              <a:avLst/>
              <a:gdLst/>
              <a:ahLst/>
              <a:cxnLst/>
              <a:rect l="l" t="t" r="r" b="b"/>
              <a:pathLst>
                <a:path w="29209" h="13334">
                  <a:moveTo>
                    <a:pt x="9093" y="9474"/>
                  </a:moveTo>
                  <a:lnTo>
                    <a:pt x="8445" y="9448"/>
                  </a:lnTo>
                  <a:lnTo>
                    <a:pt x="9093" y="9474"/>
                  </a:lnTo>
                  <a:close/>
                </a:path>
                <a:path w="29209" h="13334">
                  <a:moveTo>
                    <a:pt x="9347" y="7289"/>
                  </a:moveTo>
                  <a:lnTo>
                    <a:pt x="9182" y="7289"/>
                  </a:lnTo>
                  <a:lnTo>
                    <a:pt x="9004" y="7289"/>
                  </a:lnTo>
                  <a:lnTo>
                    <a:pt x="8826" y="7264"/>
                  </a:lnTo>
                  <a:lnTo>
                    <a:pt x="8661" y="7226"/>
                  </a:lnTo>
                  <a:lnTo>
                    <a:pt x="8521" y="7213"/>
                  </a:lnTo>
                  <a:lnTo>
                    <a:pt x="8267" y="7137"/>
                  </a:lnTo>
                  <a:lnTo>
                    <a:pt x="8597" y="7251"/>
                  </a:lnTo>
                  <a:lnTo>
                    <a:pt x="8966" y="7302"/>
                  </a:lnTo>
                  <a:lnTo>
                    <a:pt x="9347" y="7289"/>
                  </a:lnTo>
                  <a:close/>
                </a:path>
                <a:path w="29209" h="13334">
                  <a:moveTo>
                    <a:pt x="21272" y="3771"/>
                  </a:moveTo>
                  <a:lnTo>
                    <a:pt x="21170" y="3924"/>
                  </a:lnTo>
                  <a:lnTo>
                    <a:pt x="21272" y="3771"/>
                  </a:lnTo>
                  <a:close/>
                </a:path>
                <a:path w="29209" h="13334">
                  <a:moveTo>
                    <a:pt x="28422" y="9144"/>
                  </a:moveTo>
                  <a:lnTo>
                    <a:pt x="25476" y="8940"/>
                  </a:lnTo>
                  <a:lnTo>
                    <a:pt x="23495" y="8902"/>
                  </a:lnTo>
                  <a:lnTo>
                    <a:pt x="23037" y="8750"/>
                  </a:lnTo>
                  <a:lnTo>
                    <a:pt x="22440" y="8369"/>
                  </a:lnTo>
                  <a:lnTo>
                    <a:pt x="22250" y="8229"/>
                  </a:lnTo>
                  <a:lnTo>
                    <a:pt x="21297" y="8686"/>
                  </a:lnTo>
                  <a:lnTo>
                    <a:pt x="20574" y="8890"/>
                  </a:lnTo>
                  <a:lnTo>
                    <a:pt x="19431" y="8953"/>
                  </a:lnTo>
                  <a:lnTo>
                    <a:pt x="19621" y="9207"/>
                  </a:lnTo>
                  <a:lnTo>
                    <a:pt x="19418" y="8953"/>
                  </a:lnTo>
                  <a:lnTo>
                    <a:pt x="19799" y="8928"/>
                  </a:lnTo>
                  <a:lnTo>
                    <a:pt x="16294" y="9004"/>
                  </a:lnTo>
                  <a:lnTo>
                    <a:pt x="13055" y="9207"/>
                  </a:lnTo>
                  <a:lnTo>
                    <a:pt x="9880" y="9461"/>
                  </a:lnTo>
                  <a:lnTo>
                    <a:pt x="9613" y="9880"/>
                  </a:lnTo>
                  <a:lnTo>
                    <a:pt x="13081" y="9613"/>
                  </a:lnTo>
                  <a:lnTo>
                    <a:pt x="15316" y="9474"/>
                  </a:lnTo>
                  <a:lnTo>
                    <a:pt x="16319" y="9410"/>
                  </a:lnTo>
                  <a:lnTo>
                    <a:pt x="19723" y="9334"/>
                  </a:lnTo>
                  <a:lnTo>
                    <a:pt x="20802" y="10706"/>
                  </a:lnTo>
                  <a:lnTo>
                    <a:pt x="22313" y="11442"/>
                  </a:lnTo>
                  <a:lnTo>
                    <a:pt x="23914" y="11506"/>
                  </a:lnTo>
                  <a:lnTo>
                    <a:pt x="25374" y="11531"/>
                  </a:lnTo>
                  <a:lnTo>
                    <a:pt x="28219" y="11722"/>
                  </a:lnTo>
                  <a:lnTo>
                    <a:pt x="28244" y="11315"/>
                  </a:lnTo>
                  <a:lnTo>
                    <a:pt x="25387" y="11125"/>
                  </a:lnTo>
                  <a:lnTo>
                    <a:pt x="23190" y="11087"/>
                  </a:lnTo>
                  <a:lnTo>
                    <a:pt x="22479" y="10883"/>
                  </a:lnTo>
                  <a:lnTo>
                    <a:pt x="21234" y="10261"/>
                  </a:lnTo>
                  <a:lnTo>
                    <a:pt x="20688" y="9842"/>
                  </a:lnTo>
                  <a:lnTo>
                    <a:pt x="20218" y="9296"/>
                  </a:lnTo>
                  <a:lnTo>
                    <a:pt x="20739" y="9220"/>
                  </a:lnTo>
                  <a:lnTo>
                    <a:pt x="21361" y="9055"/>
                  </a:lnTo>
                  <a:lnTo>
                    <a:pt x="22212" y="8712"/>
                  </a:lnTo>
                  <a:lnTo>
                    <a:pt x="22745" y="9080"/>
                  </a:lnTo>
                  <a:lnTo>
                    <a:pt x="23342" y="9309"/>
                  </a:lnTo>
                  <a:lnTo>
                    <a:pt x="23977" y="9334"/>
                  </a:lnTo>
                  <a:lnTo>
                    <a:pt x="25463" y="9347"/>
                  </a:lnTo>
                  <a:lnTo>
                    <a:pt x="28384" y="9537"/>
                  </a:lnTo>
                  <a:lnTo>
                    <a:pt x="28422" y="9144"/>
                  </a:lnTo>
                  <a:close/>
                </a:path>
                <a:path w="29209" h="13334">
                  <a:moveTo>
                    <a:pt x="29133" y="292"/>
                  </a:moveTo>
                  <a:lnTo>
                    <a:pt x="25831" y="63"/>
                  </a:lnTo>
                  <a:lnTo>
                    <a:pt x="22961" y="0"/>
                  </a:lnTo>
                  <a:lnTo>
                    <a:pt x="21793" y="368"/>
                  </a:lnTo>
                  <a:lnTo>
                    <a:pt x="20802" y="1054"/>
                  </a:lnTo>
                  <a:lnTo>
                    <a:pt x="20650" y="1168"/>
                  </a:lnTo>
                  <a:lnTo>
                    <a:pt x="20777" y="1066"/>
                  </a:lnTo>
                  <a:lnTo>
                    <a:pt x="20358" y="977"/>
                  </a:lnTo>
                  <a:lnTo>
                    <a:pt x="20358" y="1384"/>
                  </a:lnTo>
                  <a:lnTo>
                    <a:pt x="19786" y="1955"/>
                  </a:lnTo>
                  <a:lnTo>
                    <a:pt x="19532" y="2260"/>
                  </a:lnTo>
                  <a:lnTo>
                    <a:pt x="19164" y="2819"/>
                  </a:lnTo>
                  <a:lnTo>
                    <a:pt x="18999" y="3136"/>
                  </a:lnTo>
                  <a:lnTo>
                    <a:pt x="18821" y="3149"/>
                  </a:lnTo>
                  <a:lnTo>
                    <a:pt x="18821" y="3543"/>
                  </a:lnTo>
                  <a:lnTo>
                    <a:pt x="18542" y="4241"/>
                  </a:lnTo>
                  <a:lnTo>
                    <a:pt x="18402" y="5003"/>
                  </a:lnTo>
                  <a:lnTo>
                    <a:pt x="18427" y="6121"/>
                  </a:lnTo>
                  <a:lnTo>
                    <a:pt x="18542" y="6781"/>
                  </a:lnTo>
                  <a:lnTo>
                    <a:pt x="15875" y="6832"/>
                  </a:lnTo>
                  <a:lnTo>
                    <a:pt x="13208" y="7010"/>
                  </a:lnTo>
                  <a:lnTo>
                    <a:pt x="10541" y="7213"/>
                  </a:lnTo>
                  <a:lnTo>
                    <a:pt x="10579" y="6883"/>
                  </a:lnTo>
                  <a:lnTo>
                    <a:pt x="10579" y="6540"/>
                  </a:lnTo>
                  <a:lnTo>
                    <a:pt x="10502" y="5435"/>
                  </a:lnTo>
                  <a:lnTo>
                    <a:pt x="10274" y="4699"/>
                  </a:lnTo>
                  <a:lnTo>
                    <a:pt x="9918" y="4013"/>
                  </a:lnTo>
                  <a:lnTo>
                    <a:pt x="12877" y="3784"/>
                  </a:lnTo>
                  <a:lnTo>
                    <a:pt x="15836" y="3594"/>
                  </a:lnTo>
                  <a:lnTo>
                    <a:pt x="18821" y="3543"/>
                  </a:lnTo>
                  <a:lnTo>
                    <a:pt x="18821" y="3149"/>
                  </a:lnTo>
                  <a:lnTo>
                    <a:pt x="15875" y="3175"/>
                  </a:lnTo>
                  <a:lnTo>
                    <a:pt x="12788" y="3378"/>
                  </a:lnTo>
                  <a:lnTo>
                    <a:pt x="9702" y="3619"/>
                  </a:lnTo>
                  <a:lnTo>
                    <a:pt x="9486" y="3302"/>
                  </a:lnTo>
                  <a:lnTo>
                    <a:pt x="9169" y="2895"/>
                  </a:lnTo>
                  <a:lnTo>
                    <a:pt x="8750" y="2476"/>
                  </a:lnTo>
                  <a:lnTo>
                    <a:pt x="8483" y="2247"/>
                  </a:lnTo>
                  <a:lnTo>
                    <a:pt x="8204" y="2044"/>
                  </a:lnTo>
                  <a:lnTo>
                    <a:pt x="8851" y="1905"/>
                  </a:lnTo>
                  <a:lnTo>
                    <a:pt x="12547" y="1600"/>
                  </a:lnTo>
                  <a:lnTo>
                    <a:pt x="15951" y="1384"/>
                  </a:lnTo>
                  <a:lnTo>
                    <a:pt x="19710" y="1308"/>
                  </a:lnTo>
                  <a:lnTo>
                    <a:pt x="20358" y="1384"/>
                  </a:lnTo>
                  <a:lnTo>
                    <a:pt x="20358" y="977"/>
                  </a:lnTo>
                  <a:lnTo>
                    <a:pt x="19850" y="901"/>
                  </a:lnTo>
                  <a:lnTo>
                    <a:pt x="15925" y="977"/>
                  </a:lnTo>
                  <a:lnTo>
                    <a:pt x="12522" y="1193"/>
                  </a:lnTo>
                  <a:lnTo>
                    <a:pt x="8674" y="1511"/>
                  </a:lnTo>
                  <a:lnTo>
                    <a:pt x="8204" y="1600"/>
                  </a:lnTo>
                  <a:lnTo>
                    <a:pt x="7747" y="1739"/>
                  </a:lnTo>
                  <a:lnTo>
                    <a:pt x="6718" y="1143"/>
                  </a:lnTo>
                  <a:lnTo>
                    <a:pt x="5549" y="901"/>
                  </a:lnTo>
                  <a:lnTo>
                    <a:pt x="0" y="1473"/>
                  </a:lnTo>
                  <a:lnTo>
                    <a:pt x="38" y="1879"/>
                  </a:lnTo>
                  <a:lnTo>
                    <a:pt x="5168" y="1346"/>
                  </a:lnTo>
                  <a:lnTo>
                    <a:pt x="5918" y="1435"/>
                  </a:lnTo>
                  <a:lnTo>
                    <a:pt x="9474" y="4102"/>
                  </a:lnTo>
                  <a:lnTo>
                    <a:pt x="9855" y="4762"/>
                  </a:lnTo>
                  <a:lnTo>
                    <a:pt x="10071" y="5486"/>
                  </a:lnTo>
                  <a:lnTo>
                    <a:pt x="10160" y="6578"/>
                  </a:lnTo>
                  <a:lnTo>
                    <a:pt x="10160" y="6908"/>
                  </a:lnTo>
                  <a:lnTo>
                    <a:pt x="10121" y="7251"/>
                  </a:lnTo>
                  <a:lnTo>
                    <a:pt x="9347" y="7302"/>
                  </a:lnTo>
                  <a:lnTo>
                    <a:pt x="8966" y="7302"/>
                  </a:lnTo>
                  <a:lnTo>
                    <a:pt x="8597" y="7251"/>
                  </a:lnTo>
                  <a:lnTo>
                    <a:pt x="8255" y="7150"/>
                  </a:lnTo>
                  <a:lnTo>
                    <a:pt x="8293" y="6654"/>
                  </a:lnTo>
                  <a:lnTo>
                    <a:pt x="8204" y="5702"/>
                  </a:lnTo>
                  <a:lnTo>
                    <a:pt x="7950" y="5041"/>
                  </a:lnTo>
                  <a:lnTo>
                    <a:pt x="7861" y="6616"/>
                  </a:lnTo>
                  <a:lnTo>
                    <a:pt x="7835" y="6959"/>
                  </a:lnTo>
                  <a:lnTo>
                    <a:pt x="7340" y="6705"/>
                  </a:lnTo>
                  <a:lnTo>
                    <a:pt x="6997" y="6324"/>
                  </a:lnTo>
                  <a:lnTo>
                    <a:pt x="6934" y="5575"/>
                  </a:lnTo>
                  <a:lnTo>
                    <a:pt x="7061" y="5245"/>
                  </a:lnTo>
                  <a:lnTo>
                    <a:pt x="7315" y="4965"/>
                  </a:lnTo>
                  <a:lnTo>
                    <a:pt x="7607" y="5397"/>
                  </a:lnTo>
                  <a:lnTo>
                    <a:pt x="7797" y="5905"/>
                  </a:lnTo>
                  <a:lnTo>
                    <a:pt x="7861" y="6616"/>
                  </a:lnTo>
                  <a:lnTo>
                    <a:pt x="7861" y="4927"/>
                  </a:lnTo>
                  <a:lnTo>
                    <a:pt x="7289" y="4191"/>
                  </a:lnTo>
                  <a:lnTo>
                    <a:pt x="7289" y="4902"/>
                  </a:lnTo>
                  <a:lnTo>
                    <a:pt x="7175" y="4737"/>
                  </a:lnTo>
                  <a:lnTo>
                    <a:pt x="7289" y="4902"/>
                  </a:lnTo>
                  <a:lnTo>
                    <a:pt x="7289" y="4191"/>
                  </a:lnTo>
                  <a:lnTo>
                    <a:pt x="6997" y="3810"/>
                  </a:lnTo>
                  <a:lnTo>
                    <a:pt x="6248" y="3352"/>
                  </a:lnTo>
                  <a:lnTo>
                    <a:pt x="5143" y="3175"/>
                  </a:lnTo>
                  <a:lnTo>
                    <a:pt x="4864" y="3162"/>
                  </a:lnTo>
                  <a:lnTo>
                    <a:pt x="241" y="3644"/>
                  </a:lnTo>
                  <a:lnTo>
                    <a:pt x="279" y="4051"/>
                  </a:lnTo>
                  <a:lnTo>
                    <a:pt x="4762" y="3581"/>
                  </a:lnTo>
                  <a:lnTo>
                    <a:pt x="4991" y="3606"/>
                  </a:lnTo>
                  <a:lnTo>
                    <a:pt x="4419" y="4356"/>
                  </a:lnTo>
                  <a:lnTo>
                    <a:pt x="4152" y="5270"/>
                  </a:lnTo>
                  <a:lnTo>
                    <a:pt x="4381" y="7518"/>
                  </a:lnTo>
                  <a:lnTo>
                    <a:pt x="5321" y="8636"/>
                  </a:lnTo>
                  <a:lnTo>
                    <a:pt x="6629" y="9283"/>
                  </a:lnTo>
                  <a:lnTo>
                    <a:pt x="6223" y="9588"/>
                  </a:lnTo>
                  <a:lnTo>
                    <a:pt x="5753" y="9779"/>
                  </a:lnTo>
                  <a:lnTo>
                    <a:pt x="965" y="10287"/>
                  </a:lnTo>
                  <a:lnTo>
                    <a:pt x="1016" y="10693"/>
                  </a:lnTo>
                  <a:lnTo>
                    <a:pt x="5295" y="10236"/>
                  </a:lnTo>
                  <a:lnTo>
                    <a:pt x="5676" y="10210"/>
                  </a:lnTo>
                  <a:lnTo>
                    <a:pt x="6045" y="10096"/>
                  </a:lnTo>
                  <a:lnTo>
                    <a:pt x="6616" y="9804"/>
                  </a:lnTo>
                  <a:lnTo>
                    <a:pt x="6845" y="9664"/>
                  </a:lnTo>
                  <a:lnTo>
                    <a:pt x="7048" y="9486"/>
                  </a:lnTo>
                  <a:lnTo>
                    <a:pt x="7340" y="9588"/>
                  </a:lnTo>
                  <a:lnTo>
                    <a:pt x="7696" y="9690"/>
                  </a:lnTo>
                  <a:lnTo>
                    <a:pt x="8051" y="9766"/>
                  </a:lnTo>
                  <a:lnTo>
                    <a:pt x="9105" y="9893"/>
                  </a:lnTo>
                  <a:lnTo>
                    <a:pt x="8699" y="10452"/>
                  </a:lnTo>
                  <a:lnTo>
                    <a:pt x="8216" y="10896"/>
                  </a:lnTo>
                  <a:lnTo>
                    <a:pt x="6997" y="11671"/>
                  </a:lnTo>
                  <a:lnTo>
                    <a:pt x="6261" y="11938"/>
                  </a:lnTo>
                  <a:lnTo>
                    <a:pt x="1206" y="12458"/>
                  </a:lnTo>
                  <a:lnTo>
                    <a:pt x="1257" y="12865"/>
                  </a:lnTo>
                  <a:lnTo>
                    <a:pt x="7200" y="12255"/>
                  </a:lnTo>
                  <a:lnTo>
                    <a:pt x="8674" y="11315"/>
                  </a:lnTo>
                  <a:lnTo>
                    <a:pt x="9613" y="9880"/>
                  </a:lnTo>
                  <a:lnTo>
                    <a:pt x="9867" y="9474"/>
                  </a:lnTo>
                  <a:lnTo>
                    <a:pt x="9740" y="9474"/>
                  </a:lnTo>
                  <a:lnTo>
                    <a:pt x="9613" y="9474"/>
                  </a:lnTo>
                  <a:lnTo>
                    <a:pt x="9105" y="9474"/>
                  </a:lnTo>
                  <a:lnTo>
                    <a:pt x="8394" y="9448"/>
                  </a:lnTo>
                  <a:lnTo>
                    <a:pt x="7823" y="9321"/>
                  </a:lnTo>
                  <a:lnTo>
                    <a:pt x="7264" y="9118"/>
                  </a:lnTo>
                  <a:lnTo>
                    <a:pt x="7086" y="9067"/>
                  </a:lnTo>
                  <a:lnTo>
                    <a:pt x="6959" y="9004"/>
                  </a:lnTo>
                  <a:lnTo>
                    <a:pt x="6642" y="8877"/>
                  </a:lnTo>
                  <a:lnTo>
                    <a:pt x="4597" y="5422"/>
                  </a:lnTo>
                  <a:lnTo>
                    <a:pt x="4775" y="4737"/>
                  </a:lnTo>
                  <a:lnTo>
                    <a:pt x="5257" y="3949"/>
                  </a:lnTo>
                  <a:lnTo>
                    <a:pt x="5372" y="3797"/>
                  </a:lnTo>
                  <a:lnTo>
                    <a:pt x="5499" y="3657"/>
                  </a:lnTo>
                  <a:lnTo>
                    <a:pt x="5918" y="3746"/>
                  </a:lnTo>
                  <a:lnTo>
                    <a:pt x="6299" y="3924"/>
                  </a:lnTo>
                  <a:lnTo>
                    <a:pt x="6794" y="4318"/>
                  </a:lnTo>
                  <a:lnTo>
                    <a:pt x="6946" y="4457"/>
                  </a:lnTo>
                  <a:lnTo>
                    <a:pt x="7073" y="4610"/>
                  </a:lnTo>
                  <a:lnTo>
                    <a:pt x="6858" y="4838"/>
                  </a:lnTo>
                  <a:lnTo>
                    <a:pt x="6781" y="4965"/>
                  </a:lnTo>
                  <a:lnTo>
                    <a:pt x="6591" y="5270"/>
                  </a:lnTo>
                  <a:lnTo>
                    <a:pt x="6502" y="5600"/>
                  </a:lnTo>
                  <a:lnTo>
                    <a:pt x="7785" y="7391"/>
                  </a:lnTo>
                  <a:lnTo>
                    <a:pt x="7823" y="7162"/>
                  </a:lnTo>
                  <a:lnTo>
                    <a:pt x="7785" y="7391"/>
                  </a:lnTo>
                  <a:lnTo>
                    <a:pt x="8369" y="7632"/>
                  </a:lnTo>
                  <a:lnTo>
                    <a:pt x="8839" y="7708"/>
                  </a:lnTo>
                  <a:lnTo>
                    <a:pt x="9664" y="7696"/>
                  </a:lnTo>
                  <a:lnTo>
                    <a:pt x="10502" y="7620"/>
                  </a:lnTo>
                  <a:lnTo>
                    <a:pt x="13208" y="7416"/>
                  </a:lnTo>
                  <a:lnTo>
                    <a:pt x="15913" y="7239"/>
                  </a:lnTo>
                  <a:lnTo>
                    <a:pt x="18618" y="7188"/>
                  </a:lnTo>
                  <a:lnTo>
                    <a:pt x="19926" y="7124"/>
                  </a:lnTo>
                  <a:lnTo>
                    <a:pt x="20358" y="7073"/>
                  </a:lnTo>
                  <a:lnTo>
                    <a:pt x="20764" y="6959"/>
                  </a:lnTo>
                  <a:lnTo>
                    <a:pt x="21272" y="6718"/>
                  </a:lnTo>
                  <a:lnTo>
                    <a:pt x="21996" y="6324"/>
                  </a:lnTo>
                  <a:lnTo>
                    <a:pt x="22440" y="5740"/>
                  </a:lnTo>
                  <a:lnTo>
                    <a:pt x="22440" y="5118"/>
                  </a:lnTo>
                  <a:lnTo>
                    <a:pt x="22415" y="4597"/>
                  </a:lnTo>
                  <a:lnTo>
                    <a:pt x="22186" y="4178"/>
                  </a:lnTo>
                  <a:lnTo>
                    <a:pt x="22009" y="4051"/>
                  </a:lnTo>
                  <a:lnTo>
                    <a:pt x="22009" y="4800"/>
                  </a:lnTo>
                  <a:lnTo>
                    <a:pt x="22009" y="5549"/>
                  </a:lnTo>
                  <a:lnTo>
                    <a:pt x="21704" y="5981"/>
                  </a:lnTo>
                  <a:lnTo>
                    <a:pt x="21196" y="6286"/>
                  </a:lnTo>
                  <a:lnTo>
                    <a:pt x="21170" y="6096"/>
                  </a:lnTo>
                  <a:lnTo>
                    <a:pt x="21145" y="5740"/>
                  </a:lnTo>
                  <a:lnTo>
                    <a:pt x="21145" y="5194"/>
                  </a:lnTo>
                  <a:lnTo>
                    <a:pt x="21285" y="4673"/>
                  </a:lnTo>
                  <a:lnTo>
                    <a:pt x="21539" y="4229"/>
                  </a:lnTo>
                  <a:lnTo>
                    <a:pt x="21844" y="4483"/>
                  </a:lnTo>
                  <a:lnTo>
                    <a:pt x="22009" y="4800"/>
                  </a:lnTo>
                  <a:lnTo>
                    <a:pt x="22009" y="4051"/>
                  </a:lnTo>
                  <a:lnTo>
                    <a:pt x="21755" y="3848"/>
                  </a:lnTo>
                  <a:lnTo>
                    <a:pt x="21920" y="3632"/>
                  </a:lnTo>
                  <a:lnTo>
                    <a:pt x="22047" y="3492"/>
                  </a:lnTo>
                  <a:lnTo>
                    <a:pt x="22428" y="3162"/>
                  </a:lnTo>
                  <a:lnTo>
                    <a:pt x="22694" y="2984"/>
                  </a:lnTo>
                  <a:lnTo>
                    <a:pt x="23114" y="2794"/>
                  </a:lnTo>
                  <a:lnTo>
                    <a:pt x="23291" y="2755"/>
                  </a:lnTo>
                  <a:lnTo>
                    <a:pt x="23990" y="3441"/>
                  </a:lnTo>
                  <a:lnTo>
                    <a:pt x="24345" y="4279"/>
                  </a:lnTo>
                  <a:lnTo>
                    <a:pt x="24307" y="5410"/>
                  </a:lnTo>
                  <a:lnTo>
                    <a:pt x="22263" y="8216"/>
                  </a:lnTo>
                  <a:lnTo>
                    <a:pt x="22440" y="8369"/>
                  </a:lnTo>
                  <a:lnTo>
                    <a:pt x="22606" y="8470"/>
                  </a:lnTo>
                  <a:lnTo>
                    <a:pt x="23888" y="7708"/>
                  </a:lnTo>
                  <a:lnTo>
                    <a:pt x="24701" y="6489"/>
                  </a:lnTo>
                  <a:lnTo>
                    <a:pt x="24777" y="4279"/>
                  </a:lnTo>
                  <a:lnTo>
                    <a:pt x="24447" y="3390"/>
                  </a:lnTo>
                  <a:lnTo>
                    <a:pt x="23774" y="2667"/>
                  </a:lnTo>
                  <a:lnTo>
                    <a:pt x="24142" y="2628"/>
                  </a:lnTo>
                  <a:lnTo>
                    <a:pt x="25730" y="2654"/>
                  </a:lnTo>
                  <a:lnTo>
                    <a:pt x="28930" y="2870"/>
                  </a:lnTo>
                  <a:lnTo>
                    <a:pt x="28956" y="2463"/>
                  </a:lnTo>
                  <a:lnTo>
                    <a:pt x="25742" y="2247"/>
                  </a:lnTo>
                  <a:lnTo>
                    <a:pt x="23914" y="2222"/>
                  </a:lnTo>
                  <a:lnTo>
                    <a:pt x="23710" y="2247"/>
                  </a:lnTo>
                  <a:lnTo>
                    <a:pt x="23710" y="2667"/>
                  </a:lnTo>
                  <a:lnTo>
                    <a:pt x="23406" y="2717"/>
                  </a:lnTo>
                  <a:lnTo>
                    <a:pt x="23533" y="2679"/>
                  </a:lnTo>
                  <a:lnTo>
                    <a:pt x="23710" y="2667"/>
                  </a:lnTo>
                  <a:lnTo>
                    <a:pt x="23710" y="2247"/>
                  </a:lnTo>
                  <a:lnTo>
                    <a:pt x="23431" y="2298"/>
                  </a:lnTo>
                  <a:lnTo>
                    <a:pt x="23291" y="2311"/>
                  </a:lnTo>
                  <a:lnTo>
                    <a:pt x="20713" y="5105"/>
                  </a:lnTo>
                  <a:lnTo>
                    <a:pt x="20726" y="5994"/>
                  </a:lnTo>
                  <a:lnTo>
                    <a:pt x="20751" y="6235"/>
                  </a:lnTo>
                  <a:lnTo>
                    <a:pt x="20802" y="6489"/>
                  </a:lnTo>
                  <a:lnTo>
                    <a:pt x="20205" y="6667"/>
                  </a:lnTo>
                  <a:lnTo>
                    <a:pt x="19608" y="6743"/>
                  </a:lnTo>
                  <a:lnTo>
                    <a:pt x="18961" y="6756"/>
                  </a:lnTo>
                  <a:lnTo>
                    <a:pt x="18897" y="6438"/>
                  </a:lnTo>
                  <a:lnTo>
                    <a:pt x="18859" y="6108"/>
                  </a:lnTo>
                  <a:lnTo>
                    <a:pt x="18834" y="5105"/>
                  </a:lnTo>
                  <a:lnTo>
                    <a:pt x="18948" y="4457"/>
                  </a:lnTo>
                  <a:lnTo>
                    <a:pt x="23456" y="431"/>
                  </a:lnTo>
                  <a:lnTo>
                    <a:pt x="24193" y="457"/>
                  </a:lnTo>
                  <a:lnTo>
                    <a:pt x="25819" y="469"/>
                  </a:lnTo>
                  <a:lnTo>
                    <a:pt x="29108" y="698"/>
                  </a:lnTo>
                  <a:lnTo>
                    <a:pt x="29133" y="292"/>
                  </a:lnTo>
                  <a:close/>
                </a:path>
              </a:pathLst>
            </a:custGeom>
            <a:solidFill>
              <a:srgbClr val="DFB625"/>
            </a:solidFill>
          </p:spPr>
          <p:txBody>
            <a:bodyPr wrap="square" lIns="0" tIns="0" rIns="0" bIns="0" rtlCol="0"/>
            <a:lstStyle/>
            <a:p>
              <a:endParaRPr/>
            </a:p>
          </p:txBody>
        </p:sp>
        <p:sp>
          <p:nvSpPr>
            <p:cNvPr id="73" name="object 49">
              <a:extLst>
                <a:ext uri="{FF2B5EF4-FFF2-40B4-BE49-F238E27FC236}">
                  <a16:creationId xmlns:a16="http://schemas.microsoft.com/office/drawing/2014/main" id="{4C7983EA-9433-4790-9B43-1678A8579038}"/>
                </a:ext>
              </a:extLst>
            </p:cNvPr>
            <p:cNvSpPr/>
            <p:nvPr/>
          </p:nvSpPr>
          <p:spPr>
            <a:xfrm>
              <a:off x="6875386" y="9295028"/>
              <a:ext cx="22225" cy="12700"/>
            </a:xfrm>
            <a:custGeom>
              <a:avLst/>
              <a:gdLst/>
              <a:ahLst/>
              <a:cxnLst/>
              <a:rect l="l" t="t" r="r" b="b"/>
              <a:pathLst>
                <a:path w="22225" h="12700">
                  <a:moveTo>
                    <a:pt x="3340" y="8432"/>
                  </a:moveTo>
                  <a:lnTo>
                    <a:pt x="2463" y="8280"/>
                  </a:lnTo>
                  <a:lnTo>
                    <a:pt x="1244" y="8204"/>
                  </a:lnTo>
                  <a:lnTo>
                    <a:pt x="50" y="8064"/>
                  </a:lnTo>
                  <a:lnTo>
                    <a:pt x="2044" y="8356"/>
                  </a:lnTo>
                  <a:lnTo>
                    <a:pt x="2755" y="8394"/>
                  </a:lnTo>
                  <a:lnTo>
                    <a:pt x="3340" y="8432"/>
                  </a:lnTo>
                  <a:close/>
                </a:path>
                <a:path w="22225" h="12700">
                  <a:moveTo>
                    <a:pt x="6210" y="7924"/>
                  </a:moveTo>
                  <a:lnTo>
                    <a:pt x="5969" y="7747"/>
                  </a:lnTo>
                  <a:lnTo>
                    <a:pt x="5727" y="7861"/>
                  </a:lnTo>
                  <a:lnTo>
                    <a:pt x="5486" y="7937"/>
                  </a:lnTo>
                  <a:lnTo>
                    <a:pt x="5245" y="7988"/>
                  </a:lnTo>
                  <a:lnTo>
                    <a:pt x="5168" y="8166"/>
                  </a:lnTo>
                  <a:lnTo>
                    <a:pt x="5003" y="8356"/>
                  </a:lnTo>
                  <a:lnTo>
                    <a:pt x="5664" y="8255"/>
                  </a:lnTo>
                  <a:lnTo>
                    <a:pt x="6019" y="8089"/>
                  </a:lnTo>
                  <a:lnTo>
                    <a:pt x="6210" y="7924"/>
                  </a:lnTo>
                  <a:close/>
                </a:path>
                <a:path w="22225" h="12700">
                  <a:moveTo>
                    <a:pt x="6426" y="4457"/>
                  </a:moveTo>
                  <a:lnTo>
                    <a:pt x="6057" y="4318"/>
                  </a:lnTo>
                  <a:lnTo>
                    <a:pt x="6426" y="4521"/>
                  </a:lnTo>
                  <a:close/>
                </a:path>
                <a:path w="22225" h="12700">
                  <a:moveTo>
                    <a:pt x="7340" y="3073"/>
                  </a:moveTo>
                  <a:lnTo>
                    <a:pt x="7251" y="2895"/>
                  </a:lnTo>
                  <a:lnTo>
                    <a:pt x="7150" y="2717"/>
                  </a:lnTo>
                  <a:lnTo>
                    <a:pt x="7023" y="2552"/>
                  </a:lnTo>
                  <a:lnTo>
                    <a:pt x="6819" y="2832"/>
                  </a:lnTo>
                  <a:lnTo>
                    <a:pt x="6515" y="2806"/>
                  </a:lnTo>
                  <a:lnTo>
                    <a:pt x="6007" y="2628"/>
                  </a:lnTo>
                  <a:lnTo>
                    <a:pt x="5803" y="2489"/>
                  </a:lnTo>
                  <a:lnTo>
                    <a:pt x="5969" y="2806"/>
                  </a:lnTo>
                  <a:lnTo>
                    <a:pt x="6337" y="3213"/>
                  </a:lnTo>
                  <a:lnTo>
                    <a:pt x="6946" y="3340"/>
                  </a:lnTo>
                  <a:lnTo>
                    <a:pt x="7188" y="3162"/>
                  </a:lnTo>
                  <a:lnTo>
                    <a:pt x="7340" y="3073"/>
                  </a:lnTo>
                  <a:close/>
                </a:path>
                <a:path w="22225" h="12700">
                  <a:moveTo>
                    <a:pt x="7708" y="8699"/>
                  </a:moveTo>
                  <a:lnTo>
                    <a:pt x="7099" y="8458"/>
                  </a:lnTo>
                  <a:lnTo>
                    <a:pt x="6400" y="8928"/>
                  </a:lnTo>
                  <a:lnTo>
                    <a:pt x="5537" y="9055"/>
                  </a:lnTo>
                  <a:lnTo>
                    <a:pt x="4114" y="9156"/>
                  </a:lnTo>
                  <a:lnTo>
                    <a:pt x="3568" y="9093"/>
                  </a:lnTo>
                  <a:lnTo>
                    <a:pt x="2413" y="8902"/>
                  </a:lnTo>
                  <a:lnTo>
                    <a:pt x="1193" y="8826"/>
                  </a:lnTo>
                  <a:lnTo>
                    <a:pt x="0" y="8699"/>
                  </a:lnTo>
                  <a:lnTo>
                    <a:pt x="2032" y="8953"/>
                  </a:lnTo>
                  <a:lnTo>
                    <a:pt x="4076" y="9194"/>
                  </a:lnTo>
                  <a:lnTo>
                    <a:pt x="6019" y="9626"/>
                  </a:lnTo>
                  <a:lnTo>
                    <a:pt x="6604" y="9436"/>
                  </a:lnTo>
                  <a:lnTo>
                    <a:pt x="7175" y="9131"/>
                  </a:lnTo>
                  <a:lnTo>
                    <a:pt x="7708" y="8699"/>
                  </a:lnTo>
                  <a:close/>
                </a:path>
                <a:path w="22225" h="12700">
                  <a:moveTo>
                    <a:pt x="8458" y="4749"/>
                  </a:moveTo>
                  <a:lnTo>
                    <a:pt x="8394" y="3873"/>
                  </a:lnTo>
                  <a:lnTo>
                    <a:pt x="8166" y="3162"/>
                  </a:lnTo>
                  <a:lnTo>
                    <a:pt x="6845" y="406"/>
                  </a:lnTo>
                  <a:lnTo>
                    <a:pt x="698" y="0"/>
                  </a:lnTo>
                  <a:lnTo>
                    <a:pt x="660" y="508"/>
                  </a:lnTo>
                  <a:lnTo>
                    <a:pt x="2171" y="660"/>
                  </a:lnTo>
                  <a:lnTo>
                    <a:pt x="3695" y="787"/>
                  </a:lnTo>
                  <a:lnTo>
                    <a:pt x="5207" y="1041"/>
                  </a:lnTo>
                  <a:lnTo>
                    <a:pt x="5499" y="1079"/>
                  </a:lnTo>
                  <a:lnTo>
                    <a:pt x="5791" y="1155"/>
                  </a:lnTo>
                  <a:lnTo>
                    <a:pt x="6057" y="1270"/>
                  </a:lnTo>
                  <a:lnTo>
                    <a:pt x="6858" y="1612"/>
                  </a:lnTo>
                  <a:lnTo>
                    <a:pt x="7493" y="2298"/>
                  </a:lnTo>
                  <a:lnTo>
                    <a:pt x="8077" y="3746"/>
                  </a:lnTo>
                  <a:lnTo>
                    <a:pt x="8115" y="4445"/>
                  </a:lnTo>
                  <a:lnTo>
                    <a:pt x="7924" y="5372"/>
                  </a:lnTo>
                  <a:lnTo>
                    <a:pt x="7848" y="5613"/>
                  </a:lnTo>
                  <a:lnTo>
                    <a:pt x="7747" y="5842"/>
                  </a:lnTo>
                  <a:lnTo>
                    <a:pt x="8089" y="6045"/>
                  </a:lnTo>
                  <a:lnTo>
                    <a:pt x="8267" y="5651"/>
                  </a:lnTo>
                  <a:lnTo>
                    <a:pt x="8432" y="5054"/>
                  </a:lnTo>
                  <a:lnTo>
                    <a:pt x="8458" y="4749"/>
                  </a:lnTo>
                  <a:close/>
                </a:path>
                <a:path w="22225" h="12700">
                  <a:moveTo>
                    <a:pt x="9740" y="2832"/>
                  </a:moveTo>
                  <a:lnTo>
                    <a:pt x="9690" y="2654"/>
                  </a:lnTo>
                  <a:lnTo>
                    <a:pt x="9740" y="2832"/>
                  </a:lnTo>
                  <a:close/>
                </a:path>
                <a:path w="22225" h="12700">
                  <a:moveTo>
                    <a:pt x="9867" y="3327"/>
                  </a:moveTo>
                  <a:lnTo>
                    <a:pt x="9829" y="3149"/>
                  </a:lnTo>
                  <a:lnTo>
                    <a:pt x="9779" y="2895"/>
                  </a:lnTo>
                  <a:lnTo>
                    <a:pt x="9791" y="3048"/>
                  </a:lnTo>
                  <a:lnTo>
                    <a:pt x="9829" y="3225"/>
                  </a:lnTo>
                  <a:lnTo>
                    <a:pt x="9867" y="3492"/>
                  </a:lnTo>
                  <a:lnTo>
                    <a:pt x="9867" y="3327"/>
                  </a:lnTo>
                  <a:close/>
                </a:path>
                <a:path w="22225" h="12700">
                  <a:moveTo>
                    <a:pt x="18453" y="12471"/>
                  </a:moveTo>
                  <a:lnTo>
                    <a:pt x="17233" y="11887"/>
                  </a:lnTo>
                  <a:lnTo>
                    <a:pt x="16535" y="11468"/>
                  </a:lnTo>
                  <a:lnTo>
                    <a:pt x="15849" y="11137"/>
                  </a:lnTo>
                  <a:lnTo>
                    <a:pt x="13766" y="9982"/>
                  </a:lnTo>
                  <a:lnTo>
                    <a:pt x="12001" y="9359"/>
                  </a:lnTo>
                  <a:lnTo>
                    <a:pt x="10223" y="8775"/>
                  </a:lnTo>
                  <a:lnTo>
                    <a:pt x="9639" y="8648"/>
                  </a:lnTo>
                  <a:lnTo>
                    <a:pt x="8089" y="8140"/>
                  </a:lnTo>
                  <a:lnTo>
                    <a:pt x="7086" y="7835"/>
                  </a:lnTo>
                  <a:lnTo>
                    <a:pt x="6261" y="7454"/>
                  </a:lnTo>
                  <a:lnTo>
                    <a:pt x="6718" y="7823"/>
                  </a:lnTo>
                  <a:lnTo>
                    <a:pt x="7251" y="8102"/>
                  </a:lnTo>
                  <a:lnTo>
                    <a:pt x="8470" y="8521"/>
                  </a:lnTo>
                  <a:lnTo>
                    <a:pt x="11430" y="9258"/>
                  </a:lnTo>
                  <a:lnTo>
                    <a:pt x="14262" y="10325"/>
                  </a:lnTo>
                  <a:lnTo>
                    <a:pt x="17348" y="12255"/>
                  </a:lnTo>
                  <a:lnTo>
                    <a:pt x="18376" y="12534"/>
                  </a:lnTo>
                  <a:close/>
                </a:path>
                <a:path w="22225" h="12700">
                  <a:moveTo>
                    <a:pt x="19138" y="11976"/>
                  </a:moveTo>
                  <a:lnTo>
                    <a:pt x="18376" y="11645"/>
                  </a:lnTo>
                  <a:lnTo>
                    <a:pt x="17868" y="11379"/>
                  </a:lnTo>
                  <a:lnTo>
                    <a:pt x="15227" y="9601"/>
                  </a:lnTo>
                  <a:lnTo>
                    <a:pt x="12128" y="8382"/>
                  </a:lnTo>
                  <a:lnTo>
                    <a:pt x="8890" y="7569"/>
                  </a:lnTo>
                  <a:lnTo>
                    <a:pt x="7962" y="7378"/>
                  </a:lnTo>
                  <a:lnTo>
                    <a:pt x="6502" y="6858"/>
                  </a:lnTo>
                  <a:lnTo>
                    <a:pt x="6019" y="6604"/>
                  </a:lnTo>
                  <a:lnTo>
                    <a:pt x="5245" y="5943"/>
                  </a:lnTo>
                  <a:lnTo>
                    <a:pt x="4953" y="5537"/>
                  </a:lnTo>
                  <a:lnTo>
                    <a:pt x="4902" y="5003"/>
                  </a:lnTo>
                  <a:lnTo>
                    <a:pt x="5041" y="4787"/>
                  </a:lnTo>
                  <a:lnTo>
                    <a:pt x="5575" y="4432"/>
                  </a:lnTo>
                  <a:lnTo>
                    <a:pt x="5956" y="4305"/>
                  </a:lnTo>
                  <a:lnTo>
                    <a:pt x="5270" y="4216"/>
                  </a:lnTo>
                  <a:lnTo>
                    <a:pt x="4622" y="5041"/>
                  </a:lnTo>
                  <a:lnTo>
                    <a:pt x="4699" y="5397"/>
                  </a:lnTo>
                  <a:lnTo>
                    <a:pt x="4838" y="5727"/>
                  </a:lnTo>
                  <a:lnTo>
                    <a:pt x="10375" y="8242"/>
                  </a:lnTo>
                  <a:lnTo>
                    <a:pt x="12192" y="8826"/>
                  </a:lnTo>
                  <a:lnTo>
                    <a:pt x="13982" y="9461"/>
                  </a:lnTo>
                  <a:lnTo>
                    <a:pt x="16459" y="10820"/>
                  </a:lnTo>
                  <a:lnTo>
                    <a:pt x="18034" y="11684"/>
                  </a:lnTo>
                  <a:lnTo>
                    <a:pt x="18503" y="11874"/>
                  </a:lnTo>
                  <a:lnTo>
                    <a:pt x="18872" y="12052"/>
                  </a:lnTo>
                  <a:lnTo>
                    <a:pt x="18999" y="12115"/>
                  </a:lnTo>
                  <a:lnTo>
                    <a:pt x="19138" y="12014"/>
                  </a:lnTo>
                  <a:close/>
                </a:path>
                <a:path w="22225" h="12700">
                  <a:moveTo>
                    <a:pt x="20523" y="6223"/>
                  </a:moveTo>
                  <a:lnTo>
                    <a:pt x="17145" y="4064"/>
                  </a:lnTo>
                  <a:lnTo>
                    <a:pt x="13462" y="2717"/>
                  </a:lnTo>
                  <a:lnTo>
                    <a:pt x="9817" y="1841"/>
                  </a:lnTo>
                  <a:lnTo>
                    <a:pt x="9944" y="2082"/>
                  </a:lnTo>
                  <a:lnTo>
                    <a:pt x="10045" y="2324"/>
                  </a:lnTo>
                  <a:lnTo>
                    <a:pt x="10121" y="2565"/>
                  </a:lnTo>
                  <a:lnTo>
                    <a:pt x="13423" y="3403"/>
                  </a:lnTo>
                  <a:lnTo>
                    <a:pt x="16725" y="4610"/>
                  </a:lnTo>
                  <a:lnTo>
                    <a:pt x="19773" y="6477"/>
                  </a:lnTo>
                  <a:lnTo>
                    <a:pt x="20332" y="6261"/>
                  </a:lnTo>
                  <a:lnTo>
                    <a:pt x="20523" y="6223"/>
                  </a:lnTo>
                  <a:close/>
                </a:path>
                <a:path w="22225" h="12700">
                  <a:moveTo>
                    <a:pt x="21958" y="6515"/>
                  </a:moveTo>
                  <a:lnTo>
                    <a:pt x="21082" y="6515"/>
                  </a:lnTo>
                  <a:lnTo>
                    <a:pt x="20256" y="6705"/>
                  </a:lnTo>
                  <a:lnTo>
                    <a:pt x="17995" y="8915"/>
                  </a:lnTo>
                  <a:lnTo>
                    <a:pt x="18453" y="8140"/>
                  </a:lnTo>
                  <a:lnTo>
                    <a:pt x="19062" y="7543"/>
                  </a:lnTo>
                  <a:lnTo>
                    <a:pt x="19786" y="7137"/>
                  </a:lnTo>
                  <a:lnTo>
                    <a:pt x="20421" y="6781"/>
                  </a:lnTo>
                  <a:lnTo>
                    <a:pt x="21145" y="6591"/>
                  </a:lnTo>
                  <a:lnTo>
                    <a:pt x="21920" y="6553"/>
                  </a:lnTo>
                  <a:close/>
                </a:path>
              </a:pathLst>
            </a:custGeom>
            <a:solidFill>
              <a:srgbClr val="F4D01C"/>
            </a:solidFill>
          </p:spPr>
          <p:txBody>
            <a:bodyPr wrap="square" lIns="0" tIns="0" rIns="0" bIns="0" rtlCol="0"/>
            <a:lstStyle/>
            <a:p>
              <a:endParaRPr/>
            </a:p>
          </p:txBody>
        </p:sp>
        <p:sp>
          <p:nvSpPr>
            <p:cNvPr id="74" name="object 50">
              <a:extLst>
                <a:ext uri="{FF2B5EF4-FFF2-40B4-BE49-F238E27FC236}">
                  <a16:creationId xmlns:a16="http://schemas.microsoft.com/office/drawing/2014/main" id="{076614B0-5BA6-4362-943D-F519A7B398DC}"/>
                </a:ext>
              </a:extLst>
            </p:cNvPr>
            <p:cNvSpPr/>
            <p:nvPr/>
          </p:nvSpPr>
          <p:spPr>
            <a:xfrm>
              <a:off x="6875386" y="9294165"/>
              <a:ext cx="20320" cy="13335"/>
            </a:xfrm>
            <a:custGeom>
              <a:avLst/>
              <a:gdLst/>
              <a:ahLst/>
              <a:cxnLst/>
              <a:rect l="l" t="t" r="r" b="b"/>
              <a:pathLst>
                <a:path w="20320" h="13334">
                  <a:moveTo>
                    <a:pt x="6946" y="4191"/>
                  </a:moveTo>
                  <a:lnTo>
                    <a:pt x="6324" y="4076"/>
                  </a:lnTo>
                  <a:lnTo>
                    <a:pt x="5956" y="3657"/>
                  </a:lnTo>
                  <a:lnTo>
                    <a:pt x="5753" y="3302"/>
                  </a:lnTo>
                  <a:lnTo>
                    <a:pt x="5600" y="3175"/>
                  </a:lnTo>
                  <a:lnTo>
                    <a:pt x="5549" y="3048"/>
                  </a:lnTo>
                  <a:lnTo>
                    <a:pt x="5549" y="2921"/>
                  </a:lnTo>
                  <a:lnTo>
                    <a:pt x="5003" y="3429"/>
                  </a:lnTo>
                  <a:lnTo>
                    <a:pt x="4660" y="4064"/>
                  </a:lnTo>
                  <a:lnTo>
                    <a:pt x="4559" y="4749"/>
                  </a:lnTo>
                  <a:lnTo>
                    <a:pt x="4508" y="5143"/>
                  </a:lnTo>
                  <a:lnTo>
                    <a:pt x="4533" y="5524"/>
                  </a:lnTo>
                  <a:lnTo>
                    <a:pt x="4610" y="5905"/>
                  </a:lnTo>
                  <a:lnTo>
                    <a:pt x="5270" y="5080"/>
                  </a:lnTo>
                  <a:lnTo>
                    <a:pt x="6057" y="5168"/>
                  </a:lnTo>
                  <a:lnTo>
                    <a:pt x="6413" y="5321"/>
                  </a:lnTo>
                  <a:lnTo>
                    <a:pt x="6413" y="5143"/>
                  </a:lnTo>
                  <a:lnTo>
                    <a:pt x="6489" y="4724"/>
                  </a:lnTo>
                  <a:lnTo>
                    <a:pt x="6667" y="4432"/>
                  </a:lnTo>
                  <a:lnTo>
                    <a:pt x="6946" y="4191"/>
                  </a:lnTo>
                  <a:close/>
                </a:path>
                <a:path w="20320" h="13334">
                  <a:moveTo>
                    <a:pt x="7099" y="9321"/>
                  </a:moveTo>
                  <a:lnTo>
                    <a:pt x="6781" y="9182"/>
                  </a:lnTo>
                  <a:lnTo>
                    <a:pt x="6477" y="9004"/>
                  </a:lnTo>
                  <a:lnTo>
                    <a:pt x="6197" y="8801"/>
                  </a:lnTo>
                  <a:lnTo>
                    <a:pt x="6007" y="8966"/>
                  </a:lnTo>
                  <a:lnTo>
                    <a:pt x="5651" y="9131"/>
                  </a:lnTo>
                  <a:lnTo>
                    <a:pt x="4991" y="9232"/>
                  </a:lnTo>
                  <a:lnTo>
                    <a:pt x="4864" y="9359"/>
                  </a:lnTo>
                  <a:lnTo>
                    <a:pt x="4762" y="9486"/>
                  </a:lnTo>
                  <a:lnTo>
                    <a:pt x="4191" y="9423"/>
                  </a:lnTo>
                  <a:lnTo>
                    <a:pt x="3340" y="9309"/>
                  </a:lnTo>
                  <a:lnTo>
                    <a:pt x="2044" y="9232"/>
                  </a:lnTo>
                  <a:lnTo>
                    <a:pt x="38" y="9029"/>
                  </a:lnTo>
                  <a:lnTo>
                    <a:pt x="0" y="9563"/>
                  </a:lnTo>
                  <a:lnTo>
                    <a:pt x="1193" y="9690"/>
                  </a:lnTo>
                  <a:lnTo>
                    <a:pt x="2413" y="9766"/>
                  </a:lnTo>
                  <a:lnTo>
                    <a:pt x="3568" y="9969"/>
                  </a:lnTo>
                  <a:lnTo>
                    <a:pt x="4114" y="10033"/>
                  </a:lnTo>
                  <a:lnTo>
                    <a:pt x="5537" y="9918"/>
                  </a:lnTo>
                  <a:lnTo>
                    <a:pt x="6400" y="9791"/>
                  </a:lnTo>
                  <a:lnTo>
                    <a:pt x="7099" y="9321"/>
                  </a:lnTo>
                  <a:close/>
                </a:path>
                <a:path w="20320" h="13334">
                  <a:moveTo>
                    <a:pt x="9029" y="4737"/>
                  </a:moveTo>
                  <a:lnTo>
                    <a:pt x="8928" y="4076"/>
                  </a:lnTo>
                  <a:lnTo>
                    <a:pt x="8242" y="2870"/>
                  </a:lnTo>
                  <a:lnTo>
                    <a:pt x="7569" y="2222"/>
                  </a:lnTo>
                  <a:lnTo>
                    <a:pt x="7366" y="1168"/>
                  </a:lnTo>
                  <a:lnTo>
                    <a:pt x="7772" y="1193"/>
                  </a:lnTo>
                  <a:lnTo>
                    <a:pt x="8128" y="1320"/>
                  </a:lnTo>
                  <a:lnTo>
                    <a:pt x="8001" y="1206"/>
                  </a:lnTo>
                  <a:lnTo>
                    <a:pt x="7708" y="1003"/>
                  </a:lnTo>
                  <a:lnTo>
                    <a:pt x="6832" y="711"/>
                  </a:lnTo>
                  <a:lnTo>
                    <a:pt x="5321" y="457"/>
                  </a:lnTo>
                  <a:lnTo>
                    <a:pt x="774" y="0"/>
                  </a:lnTo>
                  <a:lnTo>
                    <a:pt x="698" y="863"/>
                  </a:lnTo>
                  <a:lnTo>
                    <a:pt x="6845" y="1270"/>
                  </a:lnTo>
                  <a:lnTo>
                    <a:pt x="7899" y="3479"/>
                  </a:lnTo>
                  <a:lnTo>
                    <a:pt x="8166" y="4025"/>
                  </a:lnTo>
                  <a:lnTo>
                    <a:pt x="8394" y="4737"/>
                  </a:lnTo>
                  <a:lnTo>
                    <a:pt x="8458" y="5613"/>
                  </a:lnTo>
                  <a:lnTo>
                    <a:pt x="8432" y="5918"/>
                  </a:lnTo>
                  <a:lnTo>
                    <a:pt x="8318" y="6362"/>
                  </a:lnTo>
                  <a:lnTo>
                    <a:pt x="8204" y="6654"/>
                  </a:lnTo>
                  <a:lnTo>
                    <a:pt x="8128" y="6794"/>
                  </a:lnTo>
                  <a:lnTo>
                    <a:pt x="8394" y="7048"/>
                  </a:lnTo>
                  <a:lnTo>
                    <a:pt x="8559" y="7112"/>
                  </a:lnTo>
                  <a:lnTo>
                    <a:pt x="8724" y="6743"/>
                  </a:lnTo>
                  <a:lnTo>
                    <a:pt x="8928" y="5651"/>
                  </a:lnTo>
                  <a:lnTo>
                    <a:pt x="9029" y="4737"/>
                  </a:lnTo>
                  <a:close/>
                </a:path>
                <a:path w="20320" h="13334">
                  <a:moveTo>
                    <a:pt x="10007" y="4940"/>
                  </a:moveTo>
                  <a:lnTo>
                    <a:pt x="9867" y="4267"/>
                  </a:lnTo>
                  <a:lnTo>
                    <a:pt x="9880" y="4432"/>
                  </a:lnTo>
                  <a:lnTo>
                    <a:pt x="9956" y="5080"/>
                  </a:lnTo>
                  <a:lnTo>
                    <a:pt x="9918" y="5753"/>
                  </a:lnTo>
                  <a:lnTo>
                    <a:pt x="9740" y="6426"/>
                  </a:lnTo>
                  <a:lnTo>
                    <a:pt x="9677" y="6680"/>
                  </a:lnTo>
                  <a:lnTo>
                    <a:pt x="9398" y="7366"/>
                  </a:lnTo>
                  <a:lnTo>
                    <a:pt x="9588" y="7073"/>
                  </a:lnTo>
                  <a:lnTo>
                    <a:pt x="9702" y="6756"/>
                  </a:lnTo>
                  <a:lnTo>
                    <a:pt x="9779" y="6438"/>
                  </a:lnTo>
                  <a:lnTo>
                    <a:pt x="9982" y="5689"/>
                  </a:lnTo>
                  <a:lnTo>
                    <a:pt x="10007" y="4940"/>
                  </a:lnTo>
                  <a:close/>
                </a:path>
                <a:path w="20320" h="13334">
                  <a:moveTo>
                    <a:pt x="19011" y="12979"/>
                  </a:moveTo>
                  <a:lnTo>
                    <a:pt x="18872" y="12928"/>
                  </a:lnTo>
                  <a:lnTo>
                    <a:pt x="18503" y="12738"/>
                  </a:lnTo>
                  <a:lnTo>
                    <a:pt x="18034" y="12560"/>
                  </a:lnTo>
                  <a:lnTo>
                    <a:pt x="9372" y="8864"/>
                  </a:lnTo>
                  <a:lnTo>
                    <a:pt x="8712" y="8661"/>
                  </a:lnTo>
                  <a:lnTo>
                    <a:pt x="8153" y="8445"/>
                  </a:lnTo>
                  <a:lnTo>
                    <a:pt x="7086" y="8089"/>
                  </a:lnTo>
                  <a:lnTo>
                    <a:pt x="5867" y="7543"/>
                  </a:lnTo>
                  <a:lnTo>
                    <a:pt x="5359" y="7188"/>
                  </a:lnTo>
                  <a:lnTo>
                    <a:pt x="5029" y="6921"/>
                  </a:lnTo>
                  <a:lnTo>
                    <a:pt x="5334" y="7429"/>
                  </a:lnTo>
                  <a:lnTo>
                    <a:pt x="5753" y="7912"/>
                  </a:lnTo>
                  <a:lnTo>
                    <a:pt x="6261" y="8318"/>
                  </a:lnTo>
                  <a:lnTo>
                    <a:pt x="7086" y="8712"/>
                  </a:lnTo>
                  <a:lnTo>
                    <a:pt x="8089" y="9004"/>
                  </a:lnTo>
                  <a:lnTo>
                    <a:pt x="9639" y="9512"/>
                  </a:lnTo>
                  <a:lnTo>
                    <a:pt x="10223" y="9652"/>
                  </a:lnTo>
                  <a:lnTo>
                    <a:pt x="12001" y="10236"/>
                  </a:lnTo>
                  <a:lnTo>
                    <a:pt x="13766" y="10858"/>
                  </a:lnTo>
                  <a:lnTo>
                    <a:pt x="15836" y="12001"/>
                  </a:lnTo>
                  <a:lnTo>
                    <a:pt x="16535" y="12344"/>
                  </a:lnTo>
                  <a:lnTo>
                    <a:pt x="17233" y="12750"/>
                  </a:lnTo>
                  <a:lnTo>
                    <a:pt x="18453" y="13335"/>
                  </a:lnTo>
                  <a:lnTo>
                    <a:pt x="18808" y="13081"/>
                  </a:lnTo>
                  <a:lnTo>
                    <a:pt x="19011" y="12979"/>
                  </a:lnTo>
                  <a:close/>
                </a:path>
                <a:path w="20320" h="13334">
                  <a:moveTo>
                    <a:pt x="19177" y="8229"/>
                  </a:moveTo>
                  <a:lnTo>
                    <a:pt x="17449" y="10579"/>
                  </a:lnTo>
                  <a:lnTo>
                    <a:pt x="17589" y="10668"/>
                  </a:lnTo>
                  <a:lnTo>
                    <a:pt x="17868" y="10007"/>
                  </a:lnTo>
                  <a:lnTo>
                    <a:pt x="17995" y="9779"/>
                  </a:lnTo>
                  <a:lnTo>
                    <a:pt x="18237" y="9321"/>
                  </a:lnTo>
                  <a:lnTo>
                    <a:pt x="18592" y="8763"/>
                  </a:lnTo>
                  <a:lnTo>
                    <a:pt x="19177" y="8229"/>
                  </a:lnTo>
                  <a:close/>
                </a:path>
                <a:path w="20320" h="13334">
                  <a:moveTo>
                    <a:pt x="19773" y="7340"/>
                  </a:moveTo>
                  <a:lnTo>
                    <a:pt x="16725" y="5473"/>
                  </a:lnTo>
                  <a:lnTo>
                    <a:pt x="13423" y="4267"/>
                  </a:lnTo>
                  <a:lnTo>
                    <a:pt x="10121" y="3429"/>
                  </a:lnTo>
                  <a:lnTo>
                    <a:pt x="10210" y="3683"/>
                  </a:lnTo>
                  <a:lnTo>
                    <a:pt x="10236" y="3810"/>
                  </a:lnTo>
                  <a:lnTo>
                    <a:pt x="13373" y="4622"/>
                  </a:lnTo>
                  <a:lnTo>
                    <a:pt x="16510" y="5765"/>
                  </a:lnTo>
                  <a:lnTo>
                    <a:pt x="19431" y="7505"/>
                  </a:lnTo>
                  <a:lnTo>
                    <a:pt x="19773" y="7340"/>
                  </a:lnTo>
                  <a:close/>
                </a:path>
              </a:pathLst>
            </a:custGeom>
            <a:solidFill>
              <a:srgbClr val="E7BC20"/>
            </a:solidFill>
          </p:spPr>
          <p:txBody>
            <a:bodyPr wrap="square" lIns="0" tIns="0" rIns="0" bIns="0" rtlCol="0"/>
            <a:lstStyle/>
            <a:p>
              <a:endParaRPr/>
            </a:p>
          </p:txBody>
        </p:sp>
        <p:sp>
          <p:nvSpPr>
            <p:cNvPr id="75" name="object 51">
              <a:extLst>
                <a:ext uri="{FF2B5EF4-FFF2-40B4-BE49-F238E27FC236}">
                  <a16:creationId xmlns:a16="http://schemas.microsoft.com/office/drawing/2014/main" id="{761150EB-1CC3-4500-BD10-2B3CF59E4A83}"/>
                </a:ext>
              </a:extLst>
            </p:cNvPr>
            <p:cNvSpPr/>
            <p:nvPr/>
          </p:nvSpPr>
          <p:spPr>
            <a:xfrm>
              <a:off x="6875335" y="9293758"/>
              <a:ext cx="22225" cy="13335"/>
            </a:xfrm>
            <a:custGeom>
              <a:avLst/>
              <a:gdLst/>
              <a:ahLst/>
              <a:cxnLst/>
              <a:rect l="l" t="t" r="r" b="b"/>
              <a:pathLst>
                <a:path w="22225" h="13334">
                  <a:moveTo>
                    <a:pt x="5283" y="9258"/>
                  </a:moveTo>
                  <a:lnTo>
                    <a:pt x="4927" y="9347"/>
                  </a:lnTo>
                  <a:lnTo>
                    <a:pt x="4572" y="9359"/>
                  </a:lnTo>
                  <a:lnTo>
                    <a:pt x="4203" y="9309"/>
                  </a:lnTo>
                  <a:lnTo>
                    <a:pt x="2870" y="9093"/>
                  </a:lnTo>
                  <a:lnTo>
                    <a:pt x="1498" y="8978"/>
                  </a:lnTo>
                  <a:lnTo>
                    <a:pt x="139" y="8839"/>
                  </a:lnTo>
                  <a:lnTo>
                    <a:pt x="101" y="9334"/>
                  </a:lnTo>
                  <a:lnTo>
                    <a:pt x="1295" y="9474"/>
                  </a:lnTo>
                  <a:lnTo>
                    <a:pt x="2514" y="9550"/>
                  </a:lnTo>
                  <a:lnTo>
                    <a:pt x="3390" y="9702"/>
                  </a:lnTo>
                  <a:lnTo>
                    <a:pt x="4241" y="9817"/>
                  </a:lnTo>
                  <a:lnTo>
                    <a:pt x="4813" y="9880"/>
                  </a:lnTo>
                  <a:lnTo>
                    <a:pt x="4991" y="9690"/>
                  </a:lnTo>
                  <a:lnTo>
                    <a:pt x="5207" y="9436"/>
                  </a:lnTo>
                  <a:lnTo>
                    <a:pt x="5283" y="9258"/>
                  </a:lnTo>
                  <a:close/>
                </a:path>
                <a:path w="22225" h="13334">
                  <a:moveTo>
                    <a:pt x="6070" y="10896"/>
                  </a:moveTo>
                  <a:lnTo>
                    <a:pt x="4127" y="10477"/>
                  </a:lnTo>
                  <a:lnTo>
                    <a:pt x="2095" y="10236"/>
                  </a:lnTo>
                  <a:lnTo>
                    <a:pt x="50" y="10020"/>
                  </a:lnTo>
                  <a:lnTo>
                    <a:pt x="0" y="10617"/>
                  </a:lnTo>
                  <a:lnTo>
                    <a:pt x="2667" y="10871"/>
                  </a:lnTo>
                  <a:lnTo>
                    <a:pt x="3949" y="11074"/>
                  </a:lnTo>
                  <a:lnTo>
                    <a:pt x="4673" y="11163"/>
                  </a:lnTo>
                  <a:lnTo>
                    <a:pt x="5384" y="11099"/>
                  </a:lnTo>
                  <a:lnTo>
                    <a:pt x="6070" y="10896"/>
                  </a:lnTo>
                  <a:close/>
                </a:path>
                <a:path w="22225" h="13334">
                  <a:moveTo>
                    <a:pt x="7073" y="3822"/>
                  </a:moveTo>
                  <a:lnTo>
                    <a:pt x="6807" y="3467"/>
                  </a:lnTo>
                  <a:lnTo>
                    <a:pt x="6464" y="3149"/>
                  </a:lnTo>
                  <a:lnTo>
                    <a:pt x="6070" y="2971"/>
                  </a:lnTo>
                  <a:lnTo>
                    <a:pt x="5905" y="3086"/>
                  </a:lnTo>
                  <a:lnTo>
                    <a:pt x="5753" y="3200"/>
                  </a:lnTo>
                  <a:lnTo>
                    <a:pt x="5613" y="3327"/>
                  </a:lnTo>
                  <a:lnTo>
                    <a:pt x="5600" y="3454"/>
                  </a:lnTo>
                  <a:lnTo>
                    <a:pt x="5651" y="3581"/>
                  </a:lnTo>
                  <a:lnTo>
                    <a:pt x="5803" y="3708"/>
                  </a:lnTo>
                  <a:lnTo>
                    <a:pt x="6057" y="3886"/>
                  </a:lnTo>
                  <a:lnTo>
                    <a:pt x="6565" y="4064"/>
                  </a:lnTo>
                  <a:lnTo>
                    <a:pt x="6870" y="4089"/>
                  </a:lnTo>
                  <a:lnTo>
                    <a:pt x="7073" y="3822"/>
                  </a:lnTo>
                  <a:close/>
                </a:path>
                <a:path w="22225" h="13334">
                  <a:moveTo>
                    <a:pt x="7772" y="1409"/>
                  </a:moveTo>
                  <a:lnTo>
                    <a:pt x="7112" y="952"/>
                  </a:lnTo>
                  <a:lnTo>
                    <a:pt x="6350" y="647"/>
                  </a:lnTo>
                  <a:lnTo>
                    <a:pt x="5537" y="546"/>
                  </a:lnTo>
                  <a:lnTo>
                    <a:pt x="3975" y="292"/>
                  </a:lnTo>
                  <a:lnTo>
                    <a:pt x="863" y="0"/>
                  </a:lnTo>
                  <a:lnTo>
                    <a:pt x="825" y="406"/>
                  </a:lnTo>
                  <a:lnTo>
                    <a:pt x="3175" y="635"/>
                  </a:lnTo>
                  <a:lnTo>
                    <a:pt x="5372" y="863"/>
                  </a:lnTo>
                  <a:lnTo>
                    <a:pt x="6896" y="1117"/>
                  </a:lnTo>
                  <a:lnTo>
                    <a:pt x="7772" y="1409"/>
                  </a:lnTo>
                  <a:close/>
                </a:path>
                <a:path w="22225" h="13334">
                  <a:moveTo>
                    <a:pt x="10020" y="5499"/>
                  </a:moveTo>
                  <a:lnTo>
                    <a:pt x="7429" y="1574"/>
                  </a:lnTo>
                  <a:lnTo>
                    <a:pt x="7531" y="2120"/>
                  </a:lnTo>
                  <a:lnTo>
                    <a:pt x="7632" y="2628"/>
                  </a:lnTo>
                  <a:lnTo>
                    <a:pt x="8305" y="3276"/>
                  </a:lnTo>
                  <a:lnTo>
                    <a:pt x="8991" y="4483"/>
                  </a:lnTo>
                  <a:lnTo>
                    <a:pt x="9093" y="5143"/>
                  </a:lnTo>
                  <a:lnTo>
                    <a:pt x="8978" y="6057"/>
                  </a:lnTo>
                  <a:lnTo>
                    <a:pt x="8788" y="7150"/>
                  </a:lnTo>
                  <a:lnTo>
                    <a:pt x="8623" y="7518"/>
                  </a:lnTo>
                  <a:lnTo>
                    <a:pt x="8928" y="7632"/>
                  </a:lnTo>
                  <a:lnTo>
                    <a:pt x="9461" y="7772"/>
                  </a:lnTo>
                  <a:lnTo>
                    <a:pt x="9740" y="7086"/>
                  </a:lnTo>
                  <a:lnTo>
                    <a:pt x="9982" y="6172"/>
                  </a:lnTo>
                  <a:lnTo>
                    <a:pt x="10020" y="5499"/>
                  </a:lnTo>
                  <a:close/>
                </a:path>
                <a:path w="22225" h="13334">
                  <a:moveTo>
                    <a:pt x="19481" y="12204"/>
                  </a:moveTo>
                  <a:lnTo>
                    <a:pt x="18821" y="12128"/>
                  </a:lnTo>
                  <a:lnTo>
                    <a:pt x="18427" y="12001"/>
                  </a:lnTo>
                  <a:lnTo>
                    <a:pt x="17703" y="11607"/>
                  </a:lnTo>
                  <a:lnTo>
                    <a:pt x="17246" y="11290"/>
                  </a:lnTo>
                  <a:lnTo>
                    <a:pt x="16992" y="11176"/>
                  </a:lnTo>
                  <a:lnTo>
                    <a:pt x="14770" y="9842"/>
                  </a:lnTo>
                  <a:lnTo>
                    <a:pt x="12268" y="8966"/>
                  </a:lnTo>
                  <a:lnTo>
                    <a:pt x="8610" y="7950"/>
                  </a:lnTo>
                  <a:lnTo>
                    <a:pt x="7759" y="7607"/>
                  </a:lnTo>
                  <a:lnTo>
                    <a:pt x="7277" y="7239"/>
                  </a:lnTo>
                  <a:lnTo>
                    <a:pt x="6819" y="6807"/>
                  </a:lnTo>
                  <a:lnTo>
                    <a:pt x="6515" y="6299"/>
                  </a:lnTo>
                  <a:lnTo>
                    <a:pt x="6477" y="5791"/>
                  </a:lnTo>
                  <a:lnTo>
                    <a:pt x="6019" y="5575"/>
                  </a:lnTo>
                  <a:lnTo>
                    <a:pt x="5626" y="5702"/>
                  </a:lnTo>
                  <a:lnTo>
                    <a:pt x="5105" y="6057"/>
                  </a:lnTo>
                  <a:lnTo>
                    <a:pt x="4953" y="6286"/>
                  </a:lnTo>
                  <a:lnTo>
                    <a:pt x="5003" y="6807"/>
                  </a:lnTo>
                  <a:lnTo>
                    <a:pt x="8953" y="8839"/>
                  </a:lnTo>
                  <a:lnTo>
                    <a:pt x="12179" y="9652"/>
                  </a:lnTo>
                  <a:lnTo>
                    <a:pt x="15278" y="10871"/>
                  </a:lnTo>
                  <a:lnTo>
                    <a:pt x="17932" y="12661"/>
                  </a:lnTo>
                  <a:lnTo>
                    <a:pt x="18834" y="13106"/>
                  </a:lnTo>
                  <a:lnTo>
                    <a:pt x="19202" y="13246"/>
                  </a:lnTo>
                  <a:lnTo>
                    <a:pt x="19481" y="12204"/>
                  </a:lnTo>
                  <a:close/>
                </a:path>
                <a:path w="22225" h="13334">
                  <a:moveTo>
                    <a:pt x="21678" y="7327"/>
                  </a:moveTo>
                  <a:lnTo>
                    <a:pt x="9283" y="2222"/>
                  </a:lnTo>
                  <a:lnTo>
                    <a:pt x="9512" y="2489"/>
                  </a:lnTo>
                  <a:lnTo>
                    <a:pt x="9715" y="2794"/>
                  </a:lnTo>
                  <a:lnTo>
                    <a:pt x="9880" y="3111"/>
                  </a:lnTo>
                  <a:lnTo>
                    <a:pt x="13525" y="3987"/>
                  </a:lnTo>
                  <a:lnTo>
                    <a:pt x="17208" y="5334"/>
                  </a:lnTo>
                  <a:lnTo>
                    <a:pt x="20574" y="7493"/>
                  </a:lnTo>
                  <a:lnTo>
                    <a:pt x="21132" y="7378"/>
                  </a:lnTo>
                  <a:lnTo>
                    <a:pt x="21678" y="7327"/>
                  </a:lnTo>
                  <a:close/>
                </a:path>
                <a:path w="22225" h="13334">
                  <a:moveTo>
                    <a:pt x="21971" y="7823"/>
                  </a:moveTo>
                  <a:lnTo>
                    <a:pt x="18059" y="10172"/>
                  </a:lnTo>
                  <a:lnTo>
                    <a:pt x="17919" y="10414"/>
                  </a:lnTo>
                  <a:lnTo>
                    <a:pt x="17754" y="10807"/>
                  </a:lnTo>
                  <a:lnTo>
                    <a:pt x="17627" y="11074"/>
                  </a:lnTo>
                  <a:lnTo>
                    <a:pt x="18110" y="11391"/>
                  </a:lnTo>
                  <a:lnTo>
                    <a:pt x="18313" y="11493"/>
                  </a:lnTo>
                  <a:lnTo>
                    <a:pt x="18478" y="11112"/>
                  </a:lnTo>
                  <a:lnTo>
                    <a:pt x="19088" y="10223"/>
                  </a:lnTo>
                  <a:lnTo>
                    <a:pt x="19621" y="9575"/>
                  </a:lnTo>
                  <a:lnTo>
                    <a:pt x="20193" y="9258"/>
                  </a:lnTo>
                  <a:lnTo>
                    <a:pt x="20942" y="9055"/>
                  </a:lnTo>
                  <a:lnTo>
                    <a:pt x="21259" y="8597"/>
                  </a:lnTo>
                  <a:lnTo>
                    <a:pt x="21602" y="8178"/>
                  </a:lnTo>
                  <a:lnTo>
                    <a:pt x="21971" y="7823"/>
                  </a:lnTo>
                  <a:close/>
                </a:path>
              </a:pathLst>
            </a:custGeom>
            <a:solidFill>
              <a:srgbClr val="F9E27A"/>
            </a:solidFill>
          </p:spPr>
          <p:txBody>
            <a:bodyPr wrap="square" lIns="0" tIns="0" rIns="0" bIns="0" rtlCol="0"/>
            <a:lstStyle/>
            <a:p>
              <a:endParaRPr/>
            </a:p>
          </p:txBody>
        </p:sp>
        <p:sp>
          <p:nvSpPr>
            <p:cNvPr id="76" name="object 52">
              <a:extLst>
                <a:ext uri="{FF2B5EF4-FFF2-40B4-BE49-F238E27FC236}">
                  <a16:creationId xmlns:a16="http://schemas.microsoft.com/office/drawing/2014/main" id="{F7268D9A-F040-4359-9560-10E8BE6AC753}"/>
                </a:ext>
              </a:extLst>
            </p:cNvPr>
            <p:cNvSpPr/>
            <p:nvPr/>
          </p:nvSpPr>
          <p:spPr>
            <a:xfrm>
              <a:off x="6875297" y="9295549"/>
              <a:ext cx="22860" cy="12065"/>
            </a:xfrm>
            <a:custGeom>
              <a:avLst/>
              <a:gdLst/>
              <a:ahLst/>
              <a:cxnLst/>
              <a:rect l="l" t="t" r="r" b="b"/>
              <a:pathLst>
                <a:path w="22859" h="12065">
                  <a:moveTo>
                    <a:pt x="7289" y="7569"/>
                  </a:moveTo>
                  <a:lnTo>
                    <a:pt x="6807" y="7289"/>
                  </a:lnTo>
                  <a:lnTo>
                    <a:pt x="6350" y="6934"/>
                  </a:lnTo>
                  <a:lnTo>
                    <a:pt x="6096" y="6743"/>
                  </a:lnTo>
                  <a:lnTo>
                    <a:pt x="6705" y="7251"/>
                  </a:lnTo>
                  <a:lnTo>
                    <a:pt x="7289" y="7569"/>
                  </a:lnTo>
                  <a:close/>
                </a:path>
                <a:path w="22859" h="12065">
                  <a:moveTo>
                    <a:pt x="7569" y="2971"/>
                  </a:moveTo>
                  <a:lnTo>
                    <a:pt x="7531" y="2794"/>
                  </a:lnTo>
                  <a:lnTo>
                    <a:pt x="7416" y="2552"/>
                  </a:lnTo>
                  <a:lnTo>
                    <a:pt x="7150" y="2717"/>
                  </a:lnTo>
                  <a:lnTo>
                    <a:pt x="6756" y="3060"/>
                  </a:lnTo>
                  <a:lnTo>
                    <a:pt x="6578" y="3340"/>
                  </a:lnTo>
                  <a:lnTo>
                    <a:pt x="6527" y="3670"/>
                  </a:lnTo>
                  <a:lnTo>
                    <a:pt x="6502" y="4000"/>
                  </a:lnTo>
                  <a:lnTo>
                    <a:pt x="6540" y="4508"/>
                  </a:lnTo>
                  <a:lnTo>
                    <a:pt x="6845" y="5016"/>
                  </a:lnTo>
                  <a:lnTo>
                    <a:pt x="7327" y="5435"/>
                  </a:lnTo>
                  <a:lnTo>
                    <a:pt x="7454" y="5130"/>
                  </a:lnTo>
                  <a:lnTo>
                    <a:pt x="7086" y="4660"/>
                  </a:lnTo>
                  <a:lnTo>
                    <a:pt x="6870" y="4191"/>
                  </a:lnTo>
                  <a:lnTo>
                    <a:pt x="6946" y="3759"/>
                  </a:lnTo>
                  <a:lnTo>
                    <a:pt x="7010" y="3441"/>
                  </a:lnTo>
                  <a:lnTo>
                    <a:pt x="7226" y="3175"/>
                  </a:lnTo>
                  <a:lnTo>
                    <a:pt x="7569" y="2971"/>
                  </a:lnTo>
                  <a:close/>
                </a:path>
                <a:path w="22859" h="12065">
                  <a:moveTo>
                    <a:pt x="7924" y="7772"/>
                  </a:moveTo>
                  <a:lnTo>
                    <a:pt x="7340" y="7581"/>
                  </a:lnTo>
                  <a:lnTo>
                    <a:pt x="7924" y="7772"/>
                  </a:lnTo>
                  <a:close/>
                </a:path>
                <a:path w="22859" h="12065">
                  <a:moveTo>
                    <a:pt x="8458" y="5664"/>
                  </a:moveTo>
                  <a:lnTo>
                    <a:pt x="8051" y="5448"/>
                  </a:lnTo>
                  <a:lnTo>
                    <a:pt x="7835" y="5308"/>
                  </a:lnTo>
                  <a:lnTo>
                    <a:pt x="8115" y="5511"/>
                  </a:lnTo>
                  <a:lnTo>
                    <a:pt x="8458" y="5664"/>
                  </a:lnTo>
                  <a:close/>
                </a:path>
                <a:path w="22859" h="12065">
                  <a:moveTo>
                    <a:pt x="8801" y="5791"/>
                  </a:moveTo>
                  <a:lnTo>
                    <a:pt x="8648" y="5727"/>
                  </a:lnTo>
                  <a:lnTo>
                    <a:pt x="8483" y="5664"/>
                  </a:lnTo>
                  <a:lnTo>
                    <a:pt x="8801" y="5791"/>
                  </a:lnTo>
                  <a:close/>
                </a:path>
                <a:path w="22859" h="12065">
                  <a:moveTo>
                    <a:pt x="9067" y="5880"/>
                  </a:moveTo>
                  <a:close/>
                </a:path>
                <a:path w="22859" h="12065">
                  <a:moveTo>
                    <a:pt x="16725" y="11760"/>
                  </a:moveTo>
                  <a:lnTo>
                    <a:pt x="16713" y="11277"/>
                  </a:lnTo>
                  <a:lnTo>
                    <a:pt x="14351" y="9791"/>
                  </a:lnTo>
                  <a:lnTo>
                    <a:pt x="11518" y="8724"/>
                  </a:lnTo>
                  <a:lnTo>
                    <a:pt x="8610" y="8026"/>
                  </a:lnTo>
                  <a:lnTo>
                    <a:pt x="4597" y="3759"/>
                  </a:lnTo>
                  <a:lnTo>
                    <a:pt x="4762" y="2692"/>
                  </a:lnTo>
                  <a:lnTo>
                    <a:pt x="5105" y="2057"/>
                  </a:lnTo>
                  <a:lnTo>
                    <a:pt x="5791" y="1409"/>
                  </a:lnTo>
                  <a:lnTo>
                    <a:pt x="6108" y="1181"/>
                  </a:lnTo>
                  <a:lnTo>
                    <a:pt x="5753" y="1028"/>
                  </a:lnTo>
                  <a:lnTo>
                    <a:pt x="4838" y="1612"/>
                  </a:lnTo>
                  <a:lnTo>
                    <a:pt x="4356" y="2413"/>
                  </a:lnTo>
                  <a:lnTo>
                    <a:pt x="4051" y="4660"/>
                  </a:lnTo>
                  <a:lnTo>
                    <a:pt x="4686" y="5956"/>
                  </a:lnTo>
                  <a:lnTo>
                    <a:pt x="5727" y="6921"/>
                  </a:lnTo>
                  <a:lnTo>
                    <a:pt x="5270" y="7099"/>
                  </a:lnTo>
                  <a:lnTo>
                    <a:pt x="4787" y="7200"/>
                  </a:lnTo>
                  <a:lnTo>
                    <a:pt x="2959" y="6908"/>
                  </a:lnTo>
                  <a:lnTo>
                    <a:pt x="215" y="6654"/>
                  </a:lnTo>
                  <a:lnTo>
                    <a:pt x="177" y="7061"/>
                  </a:lnTo>
                  <a:lnTo>
                    <a:pt x="2921" y="7315"/>
                  </a:lnTo>
                  <a:lnTo>
                    <a:pt x="4610" y="7581"/>
                  </a:lnTo>
                  <a:lnTo>
                    <a:pt x="4965" y="7556"/>
                  </a:lnTo>
                  <a:lnTo>
                    <a:pt x="5816" y="7353"/>
                  </a:lnTo>
                  <a:lnTo>
                    <a:pt x="6045" y="7239"/>
                  </a:lnTo>
                  <a:lnTo>
                    <a:pt x="6578" y="7620"/>
                  </a:lnTo>
                  <a:lnTo>
                    <a:pt x="6870" y="7785"/>
                  </a:lnTo>
                  <a:lnTo>
                    <a:pt x="7188" y="7937"/>
                  </a:lnTo>
                  <a:lnTo>
                    <a:pt x="7797" y="8178"/>
                  </a:lnTo>
                  <a:lnTo>
                    <a:pt x="7264" y="8610"/>
                  </a:lnTo>
                  <a:lnTo>
                    <a:pt x="6692" y="8915"/>
                  </a:lnTo>
                  <a:lnTo>
                    <a:pt x="6108" y="9105"/>
                  </a:lnTo>
                  <a:lnTo>
                    <a:pt x="5422" y="9309"/>
                  </a:lnTo>
                  <a:lnTo>
                    <a:pt x="4711" y="9385"/>
                  </a:lnTo>
                  <a:lnTo>
                    <a:pt x="3987" y="9296"/>
                  </a:lnTo>
                  <a:lnTo>
                    <a:pt x="2705" y="9080"/>
                  </a:lnTo>
                  <a:lnTo>
                    <a:pt x="1358" y="8966"/>
                  </a:lnTo>
                  <a:lnTo>
                    <a:pt x="38" y="8826"/>
                  </a:lnTo>
                  <a:lnTo>
                    <a:pt x="0" y="9232"/>
                  </a:lnTo>
                  <a:lnTo>
                    <a:pt x="2641" y="9486"/>
                  </a:lnTo>
                  <a:lnTo>
                    <a:pt x="3924" y="9690"/>
                  </a:lnTo>
                  <a:lnTo>
                    <a:pt x="4699" y="9791"/>
                  </a:lnTo>
                  <a:lnTo>
                    <a:pt x="5448" y="9728"/>
                  </a:lnTo>
                  <a:lnTo>
                    <a:pt x="6896" y="9283"/>
                  </a:lnTo>
                  <a:lnTo>
                    <a:pt x="7620" y="8851"/>
                  </a:lnTo>
                  <a:lnTo>
                    <a:pt x="8255" y="8331"/>
                  </a:lnTo>
                  <a:lnTo>
                    <a:pt x="11391" y="9118"/>
                  </a:lnTo>
                  <a:lnTo>
                    <a:pt x="14185" y="10172"/>
                  </a:lnTo>
                  <a:lnTo>
                    <a:pt x="16725" y="11760"/>
                  </a:lnTo>
                  <a:close/>
                </a:path>
                <a:path w="22859" h="12065">
                  <a:moveTo>
                    <a:pt x="22542" y="5575"/>
                  </a:moveTo>
                  <a:lnTo>
                    <a:pt x="22390" y="5549"/>
                  </a:lnTo>
                  <a:lnTo>
                    <a:pt x="9448" y="0"/>
                  </a:lnTo>
                  <a:lnTo>
                    <a:pt x="8953" y="12"/>
                  </a:lnTo>
                  <a:lnTo>
                    <a:pt x="9131" y="190"/>
                  </a:lnTo>
                  <a:lnTo>
                    <a:pt x="9321" y="431"/>
                  </a:lnTo>
                  <a:lnTo>
                    <a:pt x="21704" y="5549"/>
                  </a:lnTo>
                  <a:lnTo>
                    <a:pt x="21551" y="5562"/>
                  </a:lnTo>
                  <a:lnTo>
                    <a:pt x="21323" y="5575"/>
                  </a:lnTo>
                  <a:lnTo>
                    <a:pt x="21158" y="5588"/>
                  </a:lnTo>
                  <a:lnTo>
                    <a:pt x="21005" y="5613"/>
                  </a:lnTo>
                  <a:lnTo>
                    <a:pt x="20853" y="5651"/>
                  </a:lnTo>
                  <a:lnTo>
                    <a:pt x="20650" y="5689"/>
                  </a:lnTo>
                  <a:lnTo>
                    <a:pt x="20421" y="5740"/>
                  </a:lnTo>
                  <a:lnTo>
                    <a:pt x="20243" y="5791"/>
                  </a:lnTo>
                  <a:lnTo>
                    <a:pt x="20066" y="5867"/>
                  </a:lnTo>
                  <a:lnTo>
                    <a:pt x="19799" y="5969"/>
                  </a:lnTo>
                  <a:lnTo>
                    <a:pt x="19596" y="6070"/>
                  </a:lnTo>
                  <a:lnTo>
                    <a:pt x="16598" y="4381"/>
                  </a:lnTo>
                  <a:lnTo>
                    <a:pt x="13462" y="3238"/>
                  </a:lnTo>
                  <a:lnTo>
                    <a:pt x="10325" y="2425"/>
                  </a:lnTo>
                  <a:lnTo>
                    <a:pt x="10414" y="2870"/>
                  </a:lnTo>
                  <a:lnTo>
                    <a:pt x="13398" y="3657"/>
                  </a:lnTo>
                  <a:lnTo>
                    <a:pt x="16370" y="4737"/>
                  </a:lnTo>
                  <a:lnTo>
                    <a:pt x="19126" y="6362"/>
                  </a:lnTo>
                  <a:lnTo>
                    <a:pt x="17145" y="9004"/>
                  </a:lnTo>
                  <a:lnTo>
                    <a:pt x="14947" y="7683"/>
                  </a:lnTo>
                  <a:lnTo>
                    <a:pt x="12458" y="6807"/>
                  </a:lnTo>
                  <a:lnTo>
                    <a:pt x="9956" y="6108"/>
                  </a:lnTo>
                  <a:lnTo>
                    <a:pt x="9766" y="6477"/>
                  </a:lnTo>
                  <a:lnTo>
                    <a:pt x="12306" y="7188"/>
                  </a:lnTo>
                  <a:lnTo>
                    <a:pt x="14808" y="8064"/>
                  </a:lnTo>
                  <a:lnTo>
                    <a:pt x="17018" y="9385"/>
                  </a:lnTo>
                  <a:lnTo>
                    <a:pt x="17272" y="9499"/>
                  </a:lnTo>
                  <a:lnTo>
                    <a:pt x="17729" y="9804"/>
                  </a:lnTo>
                  <a:lnTo>
                    <a:pt x="19405" y="10414"/>
                  </a:lnTo>
                  <a:lnTo>
                    <a:pt x="19469" y="10261"/>
                  </a:lnTo>
                  <a:lnTo>
                    <a:pt x="19545" y="10096"/>
                  </a:lnTo>
                  <a:lnTo>
                    <a:pt x="19621" y="9956"/>
                  </a:lnTo>
                  <a:lnTo>
                    <a:pt x="19850" y="9410"/>
                  </a:lnTo>
                  <a:lnTo>
                    <a:pt x="20231" y="8572"/>
                  </a:lnTo>
                  <a:lnTo>
                    <a:pt x="19964" y="8775"/>
                  </a:lnTo>
                  <a:lnTo>
                    <a:pt x="19723" y="9029"/>
                  </a:lnTo>
                  <a:lnTo>
                    <a:pt x="19367" y="9525"/>
                  </a:lnTo>
                  <a:lnTo>
                    <a:pt x="19253" y="9740"/>
                  </a:lnTo>
                  <a:lnTo>
                    <a:pt x="19151" y="9956"/>
                  </a:lnTo>
                  <a:lnTo>
                    <a:pt x="18694" y="9842"/>
                  </a:lnTo>
                  <a:lnTo>
                    <a:pt x="18148" y="9588"/>
                  </a:lnTo>
                  <a:lnTo>
                    <a:pt x="17945" y="9461"/>
                  </a:lnTo>
                  <a:lnTo>
                    <a:pt x="17576" y="9207"/>
                  </a:lnTo>
                  <a:lnTo>
                    <a:pt x="21170" y="5981"/>
                  </a:lnTo>
                  <a:lnTo>
                    <a:pt x="22047" y="5981"/>
                  </a:lnTo>
                  <a:lnTo>
                    <a:pt x="22199" y="5829"/>
                  </a:lnTo>
                  <a:lnTo>
                    <a:pt x="22364" y="5689"/>
                  </a:lnTo>
                  <a:lnTo>
                    <a:pt x="22542" y="5575"/>
                  </a:lnTo>
                  <a:close/>
                </a:path>
              </a:pathLst>
            </a:custGeom>
            <a:solidFill>
              <a:srgbClr val="DFB625"/>
            </a:solidFill>
          </p:spPr>
          <p:txBody>
            <a:bodyPr wrap="square" lIns="0" tIns="0" rIns="0" bIns="0" rtlCol="0"/>
            <a:lstStyle/>
            <a:p>
              <a:endParaRPr/>
            </a:p>
          </p:txBody>
        </p:sp>
        <p:sp>
          <p:nvSpPr>
            <p:cNvPr id="77" name="object 53">
              <a:extLst>
                <a:ext uri="{FF2B5EF4-FFF2-40B4-BE49-F238E27FC236}">
                  <a16:creationId xmlns:a16="http://schemas.microsoft.com/office/drawing/2014/main" id="{0856B63A-EF5B-451F-88E9-F8B4145DAE33}"/>
                </a:ext>
              </a:extLst>
            </p:cNvPr>
            <p:cNvSpPr/>
            <p:nvPr/>
          </p:nvSpPr>
          <p:spPr>
            <a:xfrm>
              <a:off x="6672246" y="9342507"/>
              <a:ext cx="239395" cy="309245"/>
            </a:xfrm>
            <a:custGeom>
              <a:avLst/>
              <a:gdLst/>
              <a:ahLst/>
              <a:cxnLst/>
              <a:rect l="l" t="t" r="r" b="b"/>
              <a:pathLst>
                <a:path w="239395" h="309245">
                  <a:moveTo>
                    <a:pt x="239024" y="0"/>
                  </a:moveTo>
                  <a:lnTo>
                    <a:pt x="2512" y="0"/>
                  </a:lnTo>
                  <a:lnTo>
                    <a:pt x="2512" y="129413"/>
                  </a:lnTo>
                  <a:lnTo>
                    <a:pt x="0" y="197825"/>
                  </a:lnTo>
                  <a:lnTo>
                    <a:pt x="11461" y="239326"/>
                  </a:lnTo>
                  <a:lnTo>
                    <a:pt x="47966" y="270743"/>
                  </a:lnTo>
                  <a:lnTo>
                    <a:pt x="120762" y="309003"/>
                  </a:lnTo>
                  <a:lnTo>
                    <a:pt x="192470" y="254341"/>
                  </a:lnTo>
                  <a:lnTo>
                    <a:pt x="227164" y="195587"/>
                  </a:lnTo>
                  <a:lnTo>
                    <a:pt x="238267" y="148619"/>
                  </a:lnTo>
                  <a:lnTo>
                    <a:pt x="239024" y="129413"/>
                  </a:lnTo>
                  <a:lnTo>
                    <a:pt x="239024" y="0"/>
                  </a:lnTo>
                  <a:close/>
                </a:path>
              </a:pathLst>
            </a:custGeom>
            <a:solidFill>
              <a:srgbClr val="002B45"/>
            </a:solidFill>
          </p:spPr>
          <p:txBody>
            <a:bodyPr wrap="square" lIns="0" tIns="0" rIns="0" bIns="0" rtlCol="0"/>
            <a:lstStyle/>
            <a:p>
              <a:endParaRPr/>
            </a:p>
          </p:txBody>
        </p:sp>
        <p:sp>
          <p:nvSpPr>
            <p:cNvPr id="78" name="object 54">
              <a:extLst>
                <a:ext uri="{FF2B5EF4-FFF2-40B4-BE49-F238E27FC236}">
                  <a16:creationId xmlns:a16="http://schemas.microsoft.com/office/drawing/2014/main" id="{6CCA49CB-C4E8-43C0-BC89-47A4D72F1EF7}"/>
                </a:ext>
              </a:extLst>
            </p:cNvPr>
            <p:cNvSpPr/>
            <p:nvPr/>
          </p:nvSpPr>
          <p:spPr>
            <a:xfrm>
              <a:off x="6876023" y="9293345"/>
              <a:ext cx="10160" cy="8890"/>
            </a:xfrm>
            <a:custGeom>
              <a:avLst/>
              <a:gdLst/>
              <a:ahLst/>
              <a:cxnLst/>
              <a:rect l="l" t="t" r="r" b="b"/>
              <a:pathLst>
                <a:path w="10159" h="8890">
                  <a:moveTo>
                    <a:pt x="203" y="0"/>
                  </a:moveTo>
                  <a:lnTo>
                    <a:pt x="177" y="406"/>
                  </a:lnTo>
                  <a:lnTo>
                    <a:pt x="3276" y="698"/>
                  </a:lnTo>
                  <a:lnTo>
                    <a:pt x="4851" y="952"/>
                  </a:lnTo>
                  <a:lnTo>
                    <a:pt x="9232" y="5003"/>
                  </a:lnTo>
                  <a:lnTo>
                    <a:pt x="9385" y="5753"/>
                  </a:lnTo>
                  <a:lnTo>
                    <a:pt x="9359" y="6515"/>
                  </a:lnTo>
                  <a:lnTo>
                    <a:pt x="9080" y="7581"/>
                  </a:lnTo>
                  <a:lnTo>
                    <a:pt x="8813" y="8191"/>
                  </a:lnTo>
                  <a:lnTo>
                    <a:pt x="8089" y="7988"/>
                  </a:lnTo>
                  <a:lnTo>
                    <a:pt x="7734" y="7861"/>
                  </a:lnTo>
                  <a:lnTo>
                    <a:pt x="7404" y="7721"/>
                  </a:lnTo>
                  <a:lnTo>
                    <a:pt x="7112" y="7518"/>
                  </a:lnTo>
                  <a:lnTo>
                    <a:pt x="7213" y="7289"/>
                  </a:lnTo>
                  <a:lnTo>
                    <a:pt x="7289" y="7048"/>
                  </a:lnTo>
                  <a:lnTo>
                    <a:pt x="7493" y="6121"/>
                  </a:lnTo>
                  <a:lnTo>
                    <a:pt x="7442" y="5422"/>
                  </a:lnTo>
                  <a:lnTo>
                    <a:pt x="6870" y="3975"/>
                  </a:lnTo>
                  <a:lnTo>
                    <a:pt x="38" y="2184"/>
                  </a:lnTo>
                  <a:lnTo>
                    <a:pt x="0" y="2590"/>
                  </a:lnTo>
                  <a:lnTo>
                    <a:pt x="3009" y="2870"/>
                  </a:lnTo>
                  <a:lnTo>
                    <a:pt x="4787" y="3162"/>
                  </a:lnTo>
                  <a:lnTo>
                    <a:pt x="7035" y="6197"/>
                  </a:lnTo>
                  <a:lnTo>
                    <a:pt x="6832" y="7073"/>
                  </a:lnTo>
                  <a:lnTo>
                    <a:pt x="6705" y="7416"/>
                  </a:lnTo>
                  <a:lnTo>
                    <a:pt x="6591" y="7645"/>
                  </a:lnTo>
                  <a:lnTo>
                    <a:pt x="7073" y="8026"/>
                  </a:lnTo>
                  <a:lnTo>
                    <a:pt x="7924" y="8369"/>
                  </a:lnTo>
                  <a:lnTo>
                    <a:pt x="8255" y="8470"/>
                  </a:lnTo>
                  <a:lnTo>
                    <a:pt x="9042" y="8674"/>
                  </a:lnTo>
                  <a:lnTo>
                    <a:pt x="9359" y="8000"/>
                  </a:lnTo>
                  <a:lnTo>
                    <a:pt x="9486" y="7683"/>
                  </a:lnTo>
                  <a:lnTo>
                    <a:pt x="9779" y="6616"/>
                  </a:lnTo>
                  <a:lnTo>
                    <a:pt x="9817" y="5841"/>
                  </a:lnTo>
                  <a:lnTo>
                    <a:pt x="9613" y="4622"/>
                  </a:lnTo>
                  <a:lnTo>
                    <a:pt x="8597" y="2628"/>
                  </a:lnTo>
                  <a:lnTo>
                    <a:pt x="8407" y="2387"/>
                  </a:lnTo>
                  <a:lnTo>
                    <a:pt x="7353" y="1346"/>
                  </a:lnTo>
                  <a:lnTo>
                    <a:pt x="6172" y="711"/>
                  </a:lnTo>
                  <a:lnTo>
                    <a:pt x="4914" y="546"/>
                  </a:lnTo>
                  <a:lnTo>
                    <a:pt x="3327" y="292"/>
                  </a:lnTo>
                  <a:lnTo>
                    <a:pt x="203" y="0"/>
                  </a:lnTo>
                  <a:close/>
                </a:path>
              </a:pathLst>
            </a:custGeom>
            <a:solidFill>
              <a:srgbClr val="DFB625"/>
            </a:solidFill>
          </p:spPr>
          <p:txBody>
            <a:bodyPr wrap="square" lIns="0" tIns="0" rIns="0" bIns="0" rtlCol="0"/>
            <a:lstStyle/>
            <a:p>
              <a:endParaRPr/>
            </a:p>
          </p:txBody>
        </p:sp>
        <p:pic>
          <p:nvPicPr>
            <p:cNvPr id="79" name="object 55">
              <a:extLst>
                <a:ext uri="{FF2B5EF4-FFF2-40B4-BE49-F238E27FC236}">
                  <a16:creationId xmlns:a16="http://schemas.microsoft.com/office/drawing/2014/main" id="{01A39B3F-53F5-4A63-A9B8-E4330B58046A}"/>
                </a:ext>
              </a:extLst>
            </p:cNvPr>
            <p:cNvPicPr/>
            <p:nvPr/>
          </p:nvPicPr>
          <p:blipFill>
            <a:blip r:embed="rId19" cstate="print"/>
            <a:stretch>
              <a:fillRect/>
            </a:stretch>
          </p:blipFill>
          <p:spPr>
            <a:xfrm>
              <a:off x="6674659" y="9342511"/>
              <a:ext cx="236702" cy="306910"/>
            </a:xfrm>
            <a:prstGeom prst="rect">
              <a:avLst/>
            </a:prstGeom>
          </p:spPr>
        </p:pic>
        <p:sp>
          <p:nvSpPr>
            <p:cNvPr id="80" name="object 56">
              <a:extLst>
                <a:ext uri="{FF2B5EF4-FFF2-40B4-BE49-F238E27FC236}">
                  <a16:creationId xmlns:a16="http://schemas.microsoft.com/office/drawing/2014/main" id="{67013D9B-3069-4573-A3C7-64ED965D06D0}"/>
                </a:ext>
              </a:extLst>
            </p:cNvPr>
            <p:cNvSpPr/>
            <p:nvPr/>
          </p:nvSpPr>
          <p:spPr>
            <a:xfrm>
              <a:off x="6671399" y="9345193"/>
              <a:ext cx="248285" cy="289560"/>
            </a:xfrm>
            <a:custGeom>
              <a:avLst/>
              <a:gdLst/>
              <a:ahLst/>
              <a:cxnLst/>
              <a:rect l="l" t="t" r="r" b="b"/>
              <a:pathLst>
                <a:path w="248284" h="289559">
                  <a:moveTo>
                    <a:pt x="248005" y="0"/>
                  </a:moveTo>
                  <a:lnTo>
                    <a:pt x="172872" y="0"/>
                  </a:lnTo>
                  <a:lnTo>
                    <a:pt x="172872" y="17614"/>
                  </a:lnTo>
                  <a:lnTo>
                    <a:pt x="172872" y="48488"/>
                  </a:lnTo>
                  <a:lnTo>
                    <a:pt x="172872" y="66103"/>
                  </a:lnTo>
                  <a:lnTo>
                    <a:pt x="172872" y="96977"/>
                  </a:lnTo>
                  <a:lnTo>
                    <a:pt x="172872" y="114592"/>
                  </a:lnTo>
                  <a:lnTo>
                    <a:pt x="172872" y="145465"/>
                  </a:lnTo>
                  <a:lnTo>
                    <a:pt x="130175" y="145465"/>
                  </a:lnTo>
                  <a:lnTo>
                    <a:pt x="130175" y="114592"/>
                  </a:lnTo>
                  <a:lnTo>
                    <a:pt x="172872" y="114592"/>
                  </a:lnTo>
                  <a:lnTo>
                    <a:pt x="172872" y="96977"/>
                  </a:lnTo>
                  <a:lnTo>
                    <a:pt x="130175" y="96977"/>
                  </a:lnTo>
                  <a:lnTo>
                    <a:pt x="130175" y="66103"/>
                  </a:lnTo>
                  <a:lnTo>
                    <a:pt x="172872" y="66103"/>
                  </a:lnTo>
                  <a:lnTo>
                    <a:pt x="172872" y="48488"/>
                  </a:lnTo>
                  <a:lnTo>
                    <a:pt x="130175" y="48488"/>
                  </a:lnTo>
                  <a:lnTo>
                    <a:pt x="130175" y="17614"/>
                  </a:lnTo>
                  <a:lnTo>
                    <a:pt x="172872" y="17614"/>
                  </a:lnTo>
                  <a:lnTo>
                    <a:pt x="172872" y="0"/>
                  </a:lnTo>
                  <a:lnTo>
                    <a:pt x="107340" y="0"/>
                  </a:lnTo>
                  <a:lnTo>
                    <a:pt x="107340" y="17614"/>
                  </a:lnTo>
                  <a:lnTo>
                    <a:pt x="107340" y="48488"/>
                  </a:lnTo>
                  <a:lnTo>
                    <a:pt x="107340" y="66103"/>
                  </a:lnTo>
                  <a:lnTo>
                    <a:pt x="107340" y="96977"/>
                  </a:lnTo>
                  <a:lnTo>
                    <a:pt x="107340" y="114592"/>
                  </a:lnTo>
                  <a:lnTo>
                    <a:pt x="107340" y="145465"/>
                  </a:lnTo>
                  <a:lnTo>
                    <a:pt x="64643" y="145465"/>
                  </a:lnTo>
                  <a:lnTo>
                    <a:pt x="64643" y="114592"/>
                  </a:lnTo>
                  <a:lnTo>
                    <a:pt x="107340" y="114592"/>
                  </a:lnTo>
                  <a:lnTo>
                    <a:pt x="107340" y="96977"/>
                  </a:lnTo>
                  <a:lnTo>
                    <a:pt x="64643" y="96977"/>
                  </a:lnTo>
                  <a:lnTo>
                    <a:pt x="64643" y="66103"/>
                  </a:lnTo>
                  <a:lnTo>
                    <a:pt x="107340" y="66103"/>
                  </a:lnTo>
                  <a:lnTo>
                    <a:pt x="107340" y="48488"/>
                  </a:lnTo>
                  <a:lnTo>
                    <a:pt x="64643" y="48488"/>
                  </a:lnTo>
                  <a:lnTo>
                    <a:pt x="64643" y="17614"/>
                  </a:lnTo>
                  <a:lnTo>
                    <a:pt x="107340" y="17614"/>
                  </a:lnTo>
                  <a:lnTo>
                    <a:pt x="107340" y="0"/>
                  </a:lnTo>
                  <a:lnTo>
                    <a:pt x="0" y="0"/>
                  </a:lnTo>
                  <a:lnTo>
                    <a:pt x="0" y="17614"/>
                  </a:lnTo>
                  <a:lnTo>
                    <a:pt x="41821" y="17614"/>
                  </a:lnTo>
                  <a:lnTo>
                    <a:pt x="41821" y="48488"/>
                  </a:lnTo>
                  <a:lnTo>
                    <a:pt x="0" y="48488"/>
                  </a:lnTo>
                  <a:lnTo>
                    <a:pt x="0" y="66103"/>
                  </a:lnTo>
                  <a:lnTo>
                    <a:pt x="41821" y="66103"/>
                  </a:lnTo>
                  <a:lnTo>
                    <a:pt x="41821" y="96977"/>
                  </a:lnTo>
                  <a:lnTo>
                    <a:pt x="0" y="96977"/>
                  </a:lnTo>
                  <a:lnTo>
                    <a:pt x="0" y="114592"/>
                  </a:lnTo>
                  <a:lnTo>
                    <a:pt x="41821" y="114592"/>
                  </a:lnTo>
                  <a:lnTo>
                    <a:pt x="41821" y="145465"/>
                  </a:lnTo>
                  <a:lnTo>
                    <a:pt x="457" y="145465"/>
                  </a:lnTo>
                  <a:lnTo>
                    <a:pt x="876" y="150431"/>
                  </a:lnTo>
                  <a:lnTo>
                    <a:pt x="1612" y="156387"/>
                  </a:lnTo>
                  <a:lnTo>
                    <a:pt x="2857" y="163080"/>
                  </a:lnTo>
                  <a:lnTo>
                    <a:pt x="41821" y="163080"/>
                  </a:lnTo>
                  <a:lnTo>
                    <a:pt x="41821" y="182460"/>
                  </a:lnTo>
                  <a:lnTo>
                    <a:pt x="36131" y="182460"/>
                  </a:lnTo>
                  <a:lnTo>
                    <a:pt x="34505" y="179768"/>
                  </a:lnTo>
                  <a:lnTo>
                    <a:pt x="31153" y="182460"/>
                  </a:lnTo>
                  <a:lnTo>
                    <a:pt x="53225" y="249326"/>
                  </a:lnTo>
                  <a:lnTo>
                    <a:pt x="56591" y="246646"/>
                  </a:lnTo>
                  <a:lnTo>
                    <a:pt x="55943" y="241084"/>
                  </a:lnTo>
                  <a:lnTo>
                    <a:pt x="75311" y="182460"/>
                  </a:lnTo>
                  <a:lnTo>
                    <a:pt x="64643" y="182460"/>
                  </a:lnTo>
                  <a:lnTo>
                    <a:pt x="64643" y="163080"/>
                  </a:lnTo>
                  <a:lnTo>
                    <a:pt x="107340" y="163080"/>
                  </a:lnTo>
                  <a:lnTo>
                    <a:pt x="107340" y="222516"/>
                  </a:lnTo>
                  <a:lnTo>
                    <a:pt x="101714" y="222516"/>
                  </a:lnTo>
                  <a:lnTo>
                    <a:pt x="100025" y="219722"/>
                  </a:lnTo>
                  <a:lnTo>
                    <a:pt x="96672" y="222415"/>
                  </a:lnTo>
                  <a:lnTo>
                    <a:pt x="118757" y="289394"/>
                  </a:lnTo>
                  <a:lnTo>
                    <a:pt x="118808" y="289229"/>
                  </a:lnTo>
                  <a:lnTo>
                    <a:pt x="122110" y="286600"/>
                  </a:lnTo>
                  <a:lnTo>
                    <a:pt x="121475" y="281152"/>
                  </a:lnTo>
                  <a:lnTo>
                    <a:pt x="140830" y="222516"/>
                  </a:lnTo>
                  <a:lnTo>
                    <a:pt x="130175" y="222516"/>
                  </a:lnTo>
                  <a:lnTo>
                    <a:pt x="130175" y="163080"/>
                  </a:lnTo>
                  <a:lnTo>
                    <a:pt x="172872" y="163080"/>
                  </a:lnTo>
                  <a:lnTo>
                    <a:pt x="172872" y="182460"/>
                  </a:lnTo>
                  <a:lnTo>
                    <a:pt x="167309" y="182460"/>
                  </a:lnTo>
                  <a:lnTo>
                    <a:pt x="165684" y="179768"/>
                  </a:lnTo>
                  <a:lnTo>
                    <a:pt x="162318" y="182460"/>
                  </a:lnTo>
                  <a:lnTo>
                    <a:pt x="184289" y="249326"/>
                  </a:lnTo>
                  <a:lnTo>
                    <a:pt x="184340" y="249161"/>
                  </a:lnTo>
                  <a:lnTo>
                    <a:pt x="184391" y="249326"/>
                  </a:lnTo>
                  <a:lnTo>
                    <a:pt x="187756" y="246646"/>
                  </a:lnTo>
                  <a:lnTo>
                    <a:pt x="187083" y="240855"/>
                  </a:lnTo>
                  <a:lnTo>
                    <a:pt x="206362" y="182460"/>
                  </a:lnTo>
                  <a:lnTo>
                    <a:pt x="195707" y="182460"/>
                  </a:lnTo>
                  <a:lnTo>
                    <a:pt x="195707" y="163080"/>
                  </a:lnTo>
                  <a:lnTo>
                    <a:pt x="245148" y="163080"/>
                  </a:lnTo>
                  <a:lnTo>
                    <a:pt x="246392" y="156387"/>
                  </a:lnTo>
                  <a:lnTo>
                    <a:pt x="247129" y="150431"/>
                  </a:lnTo>
                  <a:lnTo>
                    <a:pt x="247548" y="145465"/>
                  </a:lnTo>
                  <a:lnTo>
                    <a:pt x="195707" y="145465"/>
                  </a:lnTo>
                  <a:lnTo>
                    <a:pt x="195707" y="114592"/>
                  </a:lnTo>
                  <a:lnTo>
                    <a:pt x="248005" y="114592"/>
                  </a:lnTo>
                  <a:lnTo>
                    <a:pt x="248005" y="96977"/>
                  </a:lnTo>
                  <a:lnTo>
                    <a:pt x="195707" y="96977"/>
                  </a:lnTo>
                  <a:lnTo>
                    <a:pt x="195707" y="66103"/>
                  </a:lnTo>
                  <a:lnTo>
                    <a:pt x="248005" y="66103"/>
                  </a:lnTo>
                  <a:lnTo>
                    <a:pt x="248005" y="48488"/>
                  </a:lnTo>
                  <a:lnTo>
                    <a:pt x="195707" y="48488"/>
                  </a:lnTo>
                  <a:lnTo>
                    <a:pt x="195707" y="17614"/>
                  </a:lnTo>
                  <a:lnTo>
                    <a:pt x="248005" y="17614"/>
                  </a:lnTo>
                  <a:lnTo>
                    <a:pt x="248005" y="0"/>
                  </a:lnTo>
                  <a:close/>
                </a:path>
              </a:pathLst>
            </a:custGeom>
            <a:solidFill>
              <a:srgbClr val="D2AC2A"/>
            </a:solidFill>
          </p:spPr>
          <p:txBody>
            <a:bodyPr wrap="square" lIns="0" tIns="0" rIns="0" bIns="0" rtlCol="0"/>
            <a:lstStyle/>
            <a:p>
              <a:endParaRPr/>
            </a:p>
          </p:txBody>
        </p:sp>
        <p:sp>
          <p:nvSpPr>
            <p:cNvPr id="81" name="object 57">
              <a:extLst>
                <a:ext uri="{FF2B5EF4-FFF2-40B4-BE49-F238E27FC236}">
                  <a16:creationId xmlns:a16="http://schemas.microsoft.com/office/drawing/2014/main" id="{8FA65C35-75D2-48F2-88B0-52106F1218AC}"/>
                </a:ext>
              </a:extLst>
            </p:cNvPr>
            <p:cNvSpPr/>
            <p:nvPr/>
          </p:nvSpPr>
          <p:spPr>
            <a:xfrm>
              <a:off x="6712725" y="9359468"/>
              <a:ext cx="135890" cy="149860"/>
            </a:xfrm>
            <a:custGeom>
              <a:avLst/>
              <a:gdLst/>
              <a:ahLst/>
              <a:cxnLst/>
              <a:rect l="l" t="t" r="r" b="b"/>
              <a:pathLst>
                <a:path w="135890" h="149859">
                  <a:moveTo>
                    <a:pt x="4419" y="146977"/>
                  </a:moveTo>
                  <a:lnTo>
                    <a:pt x="3352" y="145656"/>
                  </a:lnTo>
                  <a:lnTo>
                    <a:pt x="0" y="148336"/>
                  </a:lnTo>
                  <a:lnTo>
                    <a:pt x="1066" y="149669"/>
                  </a:lnTo>
                  <a:lnTo>
                    <a:pt x="4419" y="146977"/>
                  </a:lnTo>
                  <a:close/>
                </a:path>
                <a:path w="135890" h="149859">
                  <a:moveTo>
                    <a:pt x="4419" y="98298"/>
                  </a:moveTo>
                  <a:lnTo>
                    <a:pt x="3352" y="96977"/>
                  </a:lnTo>
                  <a:lnTo>
                    <a:pt x="0" y="99656"/>
                  </a:lnTo>
                  <a:lnTo>
                    <a:pt x="1066" y="100990"/>
                  </a:lnTo>
                  <a:lnTo>
                    <a:pt x="4419" y="98298"/>
                  </a:lnTo>
                  <a:close/>
                </a:path>
                <a:path w="135890" h="149859">
                  <a:moveTo>
                    <a:pt x="4419" y="49809"/>
                  </a:moveTo>
                  <a:lnTo>
                    <a:pt x="3352" y="48488"/>
                  </a:lnTo>
                  <a:lnTo>
                    <a:pt x="0" y="51168"/>
                  </a:lnTo>
                  <a:lnTo>
                    <a:pt x="1066" y="52501"/>
                  </a:lnTo>
                  <a:lnTo>
                    <a:pt x="4419" y="49809"/>
                  </a:lnTo>
                  <a:close/>
                </a:path>
                <a:path w="135890" h="149859">
                  <a:moveTo>
                    <a:pt x="4419" y="1320"/>
                  </a:moveTo>
                  <a:lnTo>
                    <a:pt x="3352" y="0"/>
                  </a:lnTo>
                  <a:lnTo>
                    <a:pt x="0" y="2679"/>
                  </a:lnTo>
                  <a:lnTo>
                    <a:pt x="1066" y="4013"/>
                  </a:lnTo>
                  <a:lnTo>
                    <a:pt x="4419" y="1320"/>
                  </a:lnTo>
                  <a:close/>
                </a:path>
                <a:path w="135890" h="149859">
                  <a:moveTo>
                    <a:pt x="69951" y="146977"/>
                  </a:moveTo>
                  <a:lnTo>
                    <a:pt x="68884" y="145656"/>
                  </a:lnTo>
                  <a:lnTo>
                    <a:pt x="65532" y="148336"/>
                  </a:lnTo>
                  <a:lnTo>
                    <a:pt x="66598" y="149669"/>
                  </a:lnTo>
                  <a:lnTo>
                    <a:pt x="69951" y="146977"/>
                  </a:lnTo>
                  <a:close/>
                </a:path>
                <a:path w="135890" h="149859">
                  <a:moveTo>
                    <a:pt x="69951" y="98298"/>
                  </a:moveTo>
                  <a:lnTo>
                    <a:pt x="68884" y="96977"/>
                  </a:lnTo>
                  <a:lnTo>
                    <a:pt x="65532" y="99656"/>
                  </a:lnTo>
                  <a:lnTo>
                    <a:pt x="66598" y="100990"/>
                  </a:lnTo>
                  <a:lnTo>
                    <a:pt x="69951" y="98298"/>
                  </a:lnTo>
                  <a:close/>
                </a:path>
                <a:path w="135890" h="149859">
                  <a:moveTo>
                    <a:pt x="69951" y="49809"/>
                  </a:moveTo>
                  <a:lnTo>
                    <a:pt x="68884" y="48488"/>
                  </a:lnTo>
                  <a:lnTo>
                    <a:pt x="65532" y="51168"/>
                  </a:lnTo>
                  <a:lnTo>
                    <a:pt x="66598" y="52501"/>
                  </a:lnTo>
                  <a:lnTo>
                    <a:pt x="69951" y="49809"/>
                  </a:lnTo>
                  <a:close/>
                </a:path>
                <a:path w="135890" h="149859">
                  <a:moveTo>
                    <a:pt x="69951" y="1320"/>
                  </a:moveTo>
                  <a:lnTo>
                    <a:pt x="68884" y="0"/>
                  </a:lnTo>
                  <a:lnTo>
                    <a:pt x="65532" y="2679"/>
                  </a:lnTo>
                  <a:lnTo>
                    <a:pt x="66598" y="4013"/>
                  </a:lnTo>
                  <a:lnTo>
                    <a:pt x="69951" y="1320"/>
                  </a:lnTo>
                  <a:close/>
                </a:path>
                <a:path w="135890" h="149859">
                  <a:moveTo>
                    <a:pt x="135432" y="146977"/>
                  </a:moveTo>
                  <a:lnTo>
                    <a:pt x="134366" y="145656"/>
                  </a:lnTo>
                  <a:lnTo>
                    <a:pt x="131013" y="148336"/>
                  </a:lnTo>
                  <a:lnTo>
                    <a:pt x="132080" y="149669"/>
                  </a:lnTo>
                  <a:lnTo>
                    <a:pt x="135432" y="146977"/>
                  </a:lnTo>
                  <a:close/>
                </a:path>
                <a:path w="135890" h="149859">
                  <a:moveTo>
                    <a:pt x="135432" y="98298"/>
                  </a:moveTo>
                  <a:lnTo>
                    <a:pt x="134366" y="96977"/>
                  </a:lnTo>
                  <a:lnTo>
                    <a:pt x="131013" y="99656"/>
                  </a:lnTo>
                  <a:lnTo>
                    <a:pt x="132080" y="100990"/>
                  </a:lnTo>
                  <a:lnTo>
                    <a:pt x="135432" y="98298"/>
                  </a:lnTo>
                  <a:close/>
                </a:path>
                <a:path w="135890" h="149859">
                  <a:moveTo>
                    <a:pt x="135432" y="49809"/>
                  </a:moveTo>
                  <a:lnTo>
                    <a:pt x="134366" y="48488"/>
                  </a:lnTo>
                  <a:lnTo>
                    <a:pt x="131013" y="51168"/>
                  </a:lnTo>
                  <a:lnTo>
                    <a:pt x="132080" y="52501"/>
                  </a:lnTo>
                  <a:lnTo>
                    <a:pt x="135432" y="49809"/>
                  </a:lnTo>
                  <a:close/>
                </a:path>
                <a:path w="135890" h="149859">
                  <a:moveTo>
                    <a:pt x="135432" y="1320"/>
                  </a:moveTo>
                  <a:lnTo>
                    <a:pt x="134366" y="0"/>
                  </a:lnTo>
                  <a:lnTo>
                    <a:pt x="131013" y="2679"/>
                  </a:lnTo>
                  <a:lnTo>
                    <a:pt x="132080" y="4013"/>
                  </a:lnTo>
                  <a:lnTo>
                    <a:pt x="135432" y="1320"/>
                  </a:lnTo>
                  <a:close/>
                </a:path>
              </a:pathLst>
            </a:custGeom>
            <a:solidFill>
              <a:srgbClr val="BF9D2E"/>
            </a:solidFill>
          </p:spPr>
          <p:txBody>
            <a:bodyPr wrap="square" lIns="0" tIns="0" rIns="0" bIns="0" rtlCol="0"/>
            <a:lstStyle/>
            <a:p>
              <a:endParaRPr/>
            </a:p>
          </p:txBody>
        </p:sp>
        <p:sp>
          <p:nvSpPr>
            <p:cNvPr id="82" name="object 58">
              <a:extLst>
                <a:ext uri="{FF2B5EF4-FFF2-40B4-BE49-F238E27FC236}">
                  <a16:creationId xmlns:a16="http://schemas.microsoft.com/office/drawing/2014/main" id="{33097F93-C7F2-4ECC-B467-7C5AB4DC1602}"/>
                </a:ext>
              </a:extLst>
            </p:cNvPr>
            <p:cNvSpPr/>
            <p:nvPr/>
          </p:nvSpPr>
          <p:spPr>
            <a:xfrm>
              <a:off x="6793005" y="9330802"/>
              <a:ext cx="130810" cy="334645"/>
            </a:xfrm>
            <a:custGeom>
              <a:avLst/>
              <a:gdLst/>
              <a:ahLst/>
              <a:cxnLst/>
              <a:rect l="l" t="t" r="r" b="b"/>
              <a:pathLst>
                <a:path w="130809" h="334645">
                  <a:moveTo>
                    <a:pt x="73798" y="281337"/>
                  </a:moveTo>
                  <a:lnTo>
                    <a:pt x="72428" y="282518"/>
                  </a:lnTo>
                  <a:lnTo>
                    <a:pt x="0" y="320700"/>
                  </a:lnTo>
                  <a:lnTo>
                    <a:pt x="0" y="334238"/>
                  </a:lnTo>
                  <a:lnTo>
                    <a:pt x="5600" y="331419"/>
                  </a:lnTo>
                  <a:lnTo>
                    <a:pt x="27297" y="319328"/>
                  </a:lnTo>
                  <a:lnTo>
                    <a:pt x="47120" y="305682"/>
                  </a:lnTo>
                  <a:lnTo>
                    <a:pt x="65004" y="290531"/>
                  </a:lnTo>
                  <a:lnTo>
                    <a:pt x="73798" y="281337"/>
                  </a:lnTo>
                  <a:close/>
                </a:path>
                <a:path w="130809" h="334645">
                  <a:moveTo>
                    <a:pt x="120262" y="203070"/>
                  </a:moveTo>
                  <a:lnTo>
                    <a:pt x="102098" y="244317"/>
                  </a:lnTo>
                  <a:lnTo>
                    <a:pt x="73798" y="281337"/>
                  </a:lnTo>
                  <a:lnTo>
                    <a:pt x="108889" y="251085"/>
                  </a:lnTo>
                  <a:lnTo>
                    <a:pt x="120472" y="209565"/>
                  </a:lnTo>
                  <a:lnTo>
                    <a:pt x="120262" y="203070"/>
                  </a:lnTo>
                  <a:close/>
                </a:path>
                <a:path w="130809" h="334645">
                  <a:moveTo>
                    <a:pt x="130352" y="0"/>
                  </a:moveTo>
                  <a:lnTo>
                    <a:pt x="118262" y="11709"/>
                  </a:lnTo>
                  <a:lnTo>
                    <a:pt x="118262" y="141122"/>
                  </a:lnTo>
                  <a:lnTo>
                    <a:pt x="120262" y="203070"/>
                  </a:lnTo>
                  <a:lnTo>
                    <a:pt x="125534" y="185490"/>
                  </a:lnTo>
                  <a:lnTo>
                    <a:pt x="129279" y="163885"/>
                  </a:lnTo>
                  <a:lnTo>
                    <a:pt x="130405" y="148412"/>
                  </a:lnTo>
                  <a:lnTo>
                    <a:pt x="130352" y="0"/>
                  </a:lnTo>
                  <a:close/>
                </a:path>
              </a:pathLst>
            </a:custGeom>
            <a:solidFill>
              <a:srgbClr val="002E3F"/>
            </a:solidFill>
          </p:spPr>
          <p:txBody>
            <a:bodyPr wrap="square" lIns="0" tIns="0" rIns="0" bIns="0" rtlCol="0"/>
            <a:lstStyle/>
            <a:p>
              <a:endParaRPr/>
            </a:p>
          </p:txBody>
        </p:sp>
        <p:sp>
          <p:nvSpPr>
            <p:cNvPr id="83" name="object 59">
              <a:extLst>
                <a:ext uri="{FF2B5EF4-FFF2-40B4-BE49-F238E27FC236}">
                  <a16:creationId xmlns:a16="http://schemas.microsoft.com/office/drawing/2014/main" id="{0AE16FF5-AB15-4DAC-B400-257B8E834224}"/>
                </a:ext>
              </a:extLst>
            </p:cNvPr>
            <p:cNvSpPr/>
            <p:nvPr/>
          </p:nvSpPr>
          <p:spPr>
            <a:xfrm>
              <a:off x="6662612" y="9330887"/>
              <a:ext cx="130810" cy="334645"/>
            </a:xfrm>
            <a:custGeom>
              <a:avLst/>
              <a:gdLst/>
              <a:ahLst/>
              <a:cxnLst/>
              <a:rect l="l" t="t" r="r" b="b"/>
              <a:pathLst>
                <a:path w="130809" h="334645">
                  <a:moveTo>
                    <a:pt x="52" y="0"/>
                  </a:moveTo>
                  <a:lnTo>
                    <a:pt x="0" y="148334"/>
                  </a:lnTo>
                  <a:lnTo>
                    <a:pt x="12676" y="211429"/>
                  </a:lnTo>
                  <a:lnTo>
                    <a:pt x="38235" y="259458"/>
                  </a:lnTo>
                  <a:lnTo>
                    <a:pt x="65401" y="290443"/>
                  </a:lnTo>
                  <a:lnTo>
                    <a:pt x="103108" y="319239"/>
                  </a:lnTo>
                  <a:lnTo>
                    <a:pt x="130405" y="334162"/>
                  </a:lnTo>
                  <a:lnTo>
                    <a:pt x="130569" y="320624"/>
                  </a:lnTo>
                  <a:lnTo>
                    <a:pt x="130405" y="320624"/>
                  </a:lnTo>
                  <a:lnTo>
                    <a:pt x="130161" y="320471"/>
                  </a:lnTo>
                  <a:lnTo>
                    <a:pt x="58689" y="265961"/>
                  </a:lnTo>
                  <a:lnTo>
                    <a:pt x="23992" y="207208"/>
                  </a:lnTo>
                  <a:lnTo>
                    <a:pt x="12888" y="160240"/>
                  </a:lnTo>
                  <a:lnTo>
                    <a:pt x="12105" y="11683"/>
                  </a:lnTo>
                  <a:lnTo>
                    <a:pt x="52" y="0"/>
                  </a:lnTo>
                  <a:close/>
                </a:path>
                <a:path w="130809" h="334645">
                  <a:moveTo>
                    <a:pt x="130570" y="320534"/>
                  </a:moveTo>
                  <a:lnTo>
                    <a:pt x="130405" y="320624"/>
                  </a:lnTo>
                  <a:lnTo>
                    <a:pt x="130569" y="320624"/>
                  </a:lnTo>
                  <a:close/>
                </a:path>
              </a:pathLst>
            </a:custGeom>
            <a:solidFill>
              <a:srgbClr val="091A21"/>
            </a:solidFill>
          </p:spPr>
          <p:txBody>
            <a:bodyPr wrap="square" lIns="0" tIns="0" rIns="0" bIns="0" rtlCol="0"/>
            <a:lstStyle/>
            <a:p>
              <a:endParaRPr/>
            </a:p>
          </p:txBody>
        </p:sp>
        <p:sp>
          <p:nvSpPr>
            <p:cNvPr id="84" name="object 60">
              <a:extLst>
                <a:ext uri="{FF2B5EF4-FFF2-40B4-BE49-F238E27FC236}">
                  <a16:creationId xmlns:a16="http://schemas.microsoft.com/office/drawing/2014/main" id="{1B2C1EAA-7017-49E6-BB6C-833333453662}"/>
                </a:ext>
              </a:extLst>
            </p:cNvPr>
            <p:cNvSpPr/>
            <p:nvPr/>
          </p:nvSpPr>
          <p:spPr>
            <a:xfrm>
              <a:off x="6662634" y="9330487"/>
              <a:ext cx="635" cy="635"/>
            </a:xfrm>
            <a:custGeom>
              <a:avLst/>
              <a:gdLst/>
              <a:ahLst/>
              <a:cxnLst/>
              <a:rect l="l" t="t" r="r" b="b"/>
              <a:pathLst>
                <a:path w="634" h="634">
                  <a:moveTo>
                    <a:pt x="0" y="0"/>
                  </a:moveTo>
                  <a:lnTo>
                    <a:pt x="0" y="368"/>
                  </a:lnTo>
                  <a:lnTo>
                    <a:pt x="25" y="0"/>
                  </a:lnTo>
                  <a:close/>
                </a:path>
              </a:pathLst>
            </a:custGeom>
            <a:solidFill>
              <a:srgbClr val="F7DA61"/>
            </a:solidFill>
          </p:spPr>
          <p:txBody>
            <a:bodyPr wrap="square" lIns="0" tIns="0" rIns="0" bIns="0" rtlCol="0"/>
            <a:lstStyle/>
            <a:p>
              <a:endParaRPr/>
            </a:p>
          </p:txBody>
        </p:sp>
        <p:sp>
          <p:nvSpPr>
            <p:cNvPr id="85" name="object 61">
              <a:extLst>
                <a:ext uri="{FF2B5EF4-FFF2-40B4-BE49-F238E27FC236}">
                  <a16:creationId xmlns:a16="http://schemas.microsoft.com/office/drawing/2014/main" id="{A42EB6C3-D6AF-4D22-9285-B29C9F2F2051}"/>
                </a:ext>
              </a:extLst>
            </p:cNvPr>
            <p:cNvSpPr/>
            <p:nvPr/>
          </p:nvSpPr>
          <p:spPr>
            <a:xfrm>
              <a:off x="6662669" y="9330457"/>
              <a:ext cx="260985" cy="12700"/>
            </a:xfrm>
            <a:custGeom>
              <a:avLst/>
              <a:gdLst/>
              <a:ahLst/>
              <a:cxnLst/>
              <a:rect l="l" t="t" r="r" b="b"/>
              <a:pathLst>
                <a:path w="260984" h="12700">
                  <a:moveTo>
                    <a:pt x="260680" y="0"/>
                  </a:moveTo>
                  <a:lnTo>
                    <a:pt x="248602" y="0"/>
                  </a:lnTo>
                  <a:lnTo>
                    <a:pt x="0" y="25"/>
                  </a:lnTo>
                  <a:lnTo>
                    <a:pt x="0" y="431"/>
                  </a:lnTo>
                  <a:lnTo>
                    <a:pt x="12052" y="12115"/>
                  </a:lnTo>
                  <a:lnTo>
                    <a:pt x="248602" y="12077"/>
                  </a:lnTo>
                  <a:lnTo>
                    <a:pt x="260680" y="368"/>
                  </a:lnTo>
                  <a:lnTo>
                    <a:pt x="260680" y="0"/>
                  </a:lnTo>
                  <a:close/>
                </a:path>
              </a:pathLst>
            </a:custGeom>
            <a:solidFill>
              <a:srgbClr val="F9E27A"/>
            </a:solidFill>
          </p:spPr>
          <p:txBody>
            <a:bodyPr wrap="square" lIns="0" tIns="0" rIns="0" bIns="0" rtlCol="0"/>
            <a:lstStyle/>
            <a:p>
              <a:endParaRPr/>
            </a:p>
          </p:txBody>
        </p:sp>
        <p:pic>
          <p:nvPicPr>
            <p:cNvPr id="86" name="object 62">
              <a:extLst>
                <a:ext uri="{FF2B5EF4-FFF2-40B4-BE49-F238E27FC236}">
                  <a16:creationId xmlns:a16="http://schemas.microsoft.com/office/drawing/2014/main" id="{EFC23E56-2272-4CC4-9FAF-DE0BB4B49E7B}"/>
                </a:ext>
              </a:extLst>
            </p:cNvPr>
            <p:cNvPicPr/>
            <p:nvPr/>
          </p:nvPicPr>
          <p:blipFill>
            <a:blip r:embed="rId20" cstate="print"/>
            <a:stretch>
              <a:fillRect/>
            </a:stretch>
          </p:blipFill>
          <p:spPr>
            <a:xfrm>
              <a:off x="6661878" y="9299191"/>
              <a:ext cx="262450" cy="332709"/>
            </a:xfrm>
            <a:prstGeom prst="rect">
              <a:avLst/>
            </a:prstGeom>
          </p:spPr>
        </p:pic>
        <p:sp>
          <p:nvSpPr>
            <p:cNvPr id="87" name="object 63">
              <a:extLst>
                <a:ext uri="{FF2B5EF4-FFF2-40B4-BE49-F238E27FC236}">
                  <a16:creationId xmlns:a16="http://schemas.microsoft.com/office/drawing/2014/main" id="{F426421E-3D76-4E05-B745-5DB39DE1F388}"/>
                </a:ext>
              </a:extLst>
            </p:cNvPr>
            <p:cNvSpPr/>
            <p:nvPr/>
          </p:nvSpPr>
          <p:spPr>
            <a:xfrm>
              <a:off x="6787155" y="9266667"/>
              <a:ext cx="2540" cy="2540"/>
            </a:xfrm>
            <a:custGeom>
              <a:avLst/>
              <a:gdLst/>
              <a:ahLst/>
              <a:cxnLst/>
              <a:rect l="l" t="t" r="r" b="b"/>
              <a:pathLst>
                <a:path w="2540" h="2540">
                  <a:moveTo>
                    <a:pt x="2120" y="0"/>
                  </a:moveTo>
                  <a:lnTo>
                    <a:pt x="0" y="368"/>
                  </a:lnTo>
                  <a:lnTo>
                    <a:pt x="419" y="2374"/>
                  </a:lnTo>
                  <a:lnTo>
                    <a:pt x="800" y="2209"/>
                  </a:lnTo>
                  <a:lnTo>
                    <a:pt x="533" y="711"/>
                  </a:lnTo>
                  <a:lnTo>
                    <a:pt x="2133" y="469"/>
                  </a:lnTo>
                  <a:lnTo>
                    <a:pt x="2120" y="0"/>
                  </a:lnTo>
                  <a:close/>
                </a:path>
              </a:pathLst>
            </a:custGeom>
            <a:solidFill>
              <a:srgbClr val="DFB625"/>
            </a:solidFill>
          </p:spPr>
          <p:txBody>
            <a:bodyPr wrap="square" lIns="0" tIns="0" rIns="0" bIns="0" rtlCol="0"/>
            <a:lstStyle/>
            <a:p>
              <a:endParaRPr/>
            </a:p>
          </p:txBody>
        </p:sp>
        <p:sp>
          <p:nvSpPr>
            <p:cNvPr id="88" name="object 64">
              <a:extLst>
                <a:ext uri="{FF2B5EF4-FFF2-40B4-BE49-F238E27FC236}">
                  <a16:creationId xmlns:a16="http://schemas.microsoft.com/office/drawing/2014/main" id="{8AC284CC-A8A7-45A2-BCA7-613654E02223}"/>
                </a:ext>
              </a:extLst>
            </p:cNvPr>
            <p:cNvSpPr/>
            <p:nvPr/>
          </p:nvSpPr>
          <p:spPr>
            <a:xfrm>
              <a:off x="6785992" y="9266091"/>
              <a:ext cx="3175" cy="3175"/>
            </a:xfrm>
            <a:custGeom>
              <a:avLst/>
              <a:gdLst/>
              <a:ahLst/>
              <a:cxnLst/>
              <a:rect l="l" t="t" r="r" b="b"/>
              <a:pathLst>
                <a:path w="3175" h="3175">
                  <a:moveTo>
                    <a:pt x="2590" y="0"/>
                  </a:moveTo>
                  <a:lnTo>
                    <a:pt x="0" y="673"/>
                  </a:lnTo>
                  <a:lnTo>
                    <a:pt x="825" y="3009"/>
                  </a:lnTo>
                  <a:lnTo>
                    <a:pt x="1587" y="2946"/>
                  </a:lnTo>
                  <a:lnTo>
                    <a:pt x="1117" y="1549"/>
                  </a:lnTo>
                  <a:lnTo>
                    <a:pt x="2679" y="774"/>
                  </a:lnTo>
                  <a:lnTo>
                    <a:pt x="2590" y="0"/>
                  </a:lnTo>
                  <a:close/>
                </a:path>
              </a:pathLst>
            </a:custGeom>
            <a:solidFill>
              <a:srgbClr val="F9E27A"/>
            </a:solidFill>
          </p:spPr>
          <p:txBody>
            <a:bodyPr wrap="square" lIns="0" tIns="0" rIns="0" bIns="0" rtlCol="0"/>
            <a:lstStyle/>
            <a:p>
              <a:endParaRPr/>
            </a:p>
          </p:txBody>
        </p:sp>
        <p:sp>
          <p:nvSpPr>
            <p:cNvPr id="89" name="object 65">
              <a:extLst>
                <a:ext uri="{FF2B5EF4-FFF2-40B4-BE49-F238E27FC236}">
                  <a16:creationId xmlns:a16="http://schemas.microsoft.com/office/drawing/2014/main" id="{ACE34607-1DAD-44A6-AFEC-D0CC88BD8F6C}"/>
                </a:ext>
              </a:extLst>
            </p:cNvPr>
            <p:cNvSpPr/>
            <p:nvPr/>
          </p:nvSpPr>
          <p:spPr>
            <a:xfrm>
              <a:off x="6785834" y="9265884"/>
              <a:ext cx="3175" cy="3810"/>
            </a:xfrm>
            <a:custGeom>
              <a:avLst/>
              <a:gdLst/>
              <a:ahLst/>
              <a:cxnLst/>
              <a:rect l="l" t="t" r="r" b="b"/>
              <a:pathLst>
                <a:path w="3175" h="3809">
                  <a:moveTo>
                    <a:pt x="2666" y="0"/>
                  </a:moveTo>
                  <a:lnTo>
                    <a:pt x="0" y="660"/>
                  </a:lnTo>
                  <a:lnTo>
                    <a:pt x="723" y="3327"/>
                  </a:lnTo>
                  <a:lnTo>
                    <a:pt x="977" y="3213"/>
                  </a:lnTo>
                  <a:lnTo>
                    <a:pt x="190" y="1346"/>
                  </a:lnTo>
                  <a:lnTo>
                    <a:pt x="2755" y="215"/>
                  </a:lnTo>
                  <a:lnTo>
                    <a:pt x="2666" y="0"/>
                  </a:lnTo>
                  <a:close/>
                </a:path>
              </a:pathLst>
            </a:custGeom>
            <a:solidFill>
              <a:srgbClr val="F4D01C"/>
            </a:solidFill>
          </p:spPr>
          <p:txBody>
            <a:bodyPr wrap="square" lIns="0" tIns="0" rIns="0" bIns="0" rtlCol="0"/>
            <a:lstStyle/>
            <a:p>
              <a:endParaRPr/>
            </a:p>
          </p:txBody>
        </p:sp>
        <p:sp>
          <p:nvSpPr>
            <p:cNvPr id="90" name="object 66">
              <a:extLst>
                <a:ext uri="{FF2B5EF4-FFF2-40B4-BE49-F238E27FC236}">
                  <a16:creationId xmlns:a16="http://schemas.microsoft.com/office/drawing/2014/main" id="{2A3FA1C8-1558-437E-8C00-71C85234E6EA}"/>
                </a:ext>
              </a:extLst>
            </p:cNvPr>
            <p:cNvSpPr/>
            <p:nvPr/>
          </p:nvSpPr>
          <p:spPr>
            <a:xfrm>
              <a:off x="6784895" y="9265290"/>
              <a:ext cx="3810" cy="4445"/>
            </a:xfrm>
            <a:custGeom>
              <a:avLst/>
              <a:gdLst/>
              <a:ahLst/>
              <a:cxnLst/>
              <a:rect l="l" t="t" r="r" b="b"/>
              <a:pathLst>
                <a:path w="3809" h="4445">
                  <a:moveTo>
                    <a:pt x="3568" y="0"/>
                  </a:moveTo>
                  <a:lnTo>
                    <a:pt x="0" y="1155"/>
                  </a:lnTo>
                  <a:lnTo>
                    <a:pt x="1155" y="4165"/>
                  </a:lnTo>
                  <a:lnTo>
                    <a:pt x="1663" y="3924"/>
                  </a:lnTo>
                  <a:lnTo>
                    <a:pt x="977" y="1384"/>
                  </a:lnTo>
                  <a:lnTo>
                    <a:pt x="3619" y="584"/>
                  </a:lnTo>
                  <a:lnTo>
                    <a:pt x="3568" y="0"/>
                  </a:lnTo>
                  <a:close/>
                </a:path>
              </a:pathLst>
            </a:custGeom>
            <a:solidFill>
              <a:srgbClr val="DFB625"/>
            </a:solidFill>
          </p:spPr>
          <p:txBody>
            <a:bodyPr wrap="square" lIns="0" tIns="0" rIns="0" bIns="0" rtlCol="0"/>
            <a:lstStyle/>
            <a:p>
              <a:endParaRPr/>
            </a:p>
          </p:txBody>
        </p:sp>
        <p:sp>
          <p:nvSpPr>
            <p:cNvPr id="91" name="object 67">
              <a:extLst>
                <a:ext uri="{FF2B5EF4-FFF2-40B4-BE49-F238E27FC236}">
                  <a16:creationId xmlns:a16="http://schemas.microsoft.com/office/drawing/2014/main" id="{AF5B5997-4DF9-4266-B510-13A4BB0E43F3}"/>
                </a:ext>
              </a:extLst>
            </p:cNvPr>
            <p:cNvSpPr/>
            <p:nvPr/>
          </p:nvSpPr>
          <p:spPr>
            <a:xfrm>
              <a:off x="6784895" y="9265385"/>
              <a:ext cx="3175" cy="4445"/>
            </a:xfrm>
            <a:custGeom>
              <a:avLst/>
              <a:gdLst/>
              <a:ahLst/>
              <a:cxnLst/>
              <a:rect l="l" t="t" r="r" b="b"/>
              <a:pathLst>
                <a:path w="3175" h="4445">
                  <a:moveTo>
                    <a:pt x="2768" y="0"/>
                  </a:moveTo>
                  <a:lnTo>
                    <a:pt x="0" y="1168"/>
                  </a:lnTo>
                  <a:lnTo>
                    <a:pt x="1015" y="4267"/>
                  </a:lnTo>
                  <a:lnTo>
                    <a:pt x="1181" y="4152"/>
                  </a:lnTo>
                  <a:lnTo>
                    <a:pt x="152" y="1460"/>
                  </a:lnTo>
                  <a:lnTo>
                    <a:pt x="2971" y="126"/>
                  </a:lnTo>
                  <a:lnTo>
                    <a:pt x="2768" y="0"/>
                  </a:lnTo>
                  <a:close/>
                </a:path>
              </a:pathLst>
            </a:custGeom>
            <a:solidFill>
              <a:srgbClr val="F4D01C"/>
            </a:solidFill>
          </p:spPr>
          <p:txBody>
            <a:bodyPr wrap="square" lIns="0" tIns="0" rIns="0" bIns="0" rtlCol="0"/>
            <a:lstStyle/>
            <a:p>
              <a:endParaRPr/>
            </a:p>
          </p:txBody>
        </p:sp>
        <p:sp>
          <p:nvSpPr>
            <p:cNvPr id="92" name="object 68">
              <a:extLst>
                <a:ext uri="{FF2B5EF4-FFF2-40B4-BE49-F238E27FC236}">
                  <a16:creationId xmlns:a16="http://schemas.microsoft.com/office/drawing/2014/main" id="{938C68B2-A795-43F5-B48E-CBE6129A28A8}"/>
                </a:ext>
              </a:extLst>
            </p:cNvPr>
            <p:cNvSpPr/>
            <p:nvPr/>
          </p:nvSpPr>
          <p:spPr>
            <a:xfrm>
              <a:off x="6784416" y="9265210"/>
              <a:ext cx="3175" cy="5080"/>
            </a:xfrm>
            <a:custGeom>
              <a:avLst/>
              <a:gdLst/>
              <a:ahLst/>
              <a:cxnLst/>
              <a:rect l="l" t="t" r="r" b="b"/>
              <a:pathLst>
                <a:path w="3175" h="5079">
                  <a:moveTo>
                    <a:pt x="2755" y="0"/>
                  </a:moveTo>
                  <a:lnTo>
                    <a:pt x="0" y="1498"/>
                  </a:lnTo>
                  <a:lnTo>
                    <a:pt x="1130" y="4610"/>
                  </a:lnTo>
                  <a:lnTo>
                    <a:pt x="1498" y="4445"/>
                  </a:lnTo>
                  <a:lnTo>
                    <a:pt x="393" y="1803"/>
                  </a:lnTo>
                  <a:lnTo>
                    <a:pt x="3098" y="254"/>
                  </a:lnTo>
                  <a:lnTo>
                    <a:pt x="2755" y="0"/>
                  </a:lnTo>
                  <a:close/>
                </a:path>
              </a:pathLst>
            </a:custGeom>
            <a:solidFill>
              <a:srgbClr val="DFB625"/>
            </a:solidFill>
          </p:spPr>
          <p:txBody>
            <a:bodyPr wrap="square" lIns="0" tIns="0" rIns="0" bIns="0" rtlCol="0"/>
            <a:lstStyle/>
            <a:p>
              <a:endParaRPr/>
            </a:p>
          </p:txBody>
        </p:sp>
        <p:sp>
          <p:nvSpPr>
            <p:cNvPr id="93" name="object 69">
              <a:extLst>
                <a:ext uri="{FF2B5EF4-FFF2-40B4-BE49-F238E27FC236}">
                  <a16:creationId xmlns:a16="http://schemas.microsoft.com/office/drawing/2014/main" id="{3876570A-77E0-4A68-A38B-C9E3B15401E0}"/>
                </a:ext>
              </a:extLst>
            </p:cNvPr>
            <p:cNvSpPr/>
            <p:nvPr/>
          </p:nvSpPr>
          <p:spPr>
            <a:xfrm>
              <a:off x="6582854" y="8969732"/>
              <a:ext cx="420370" cy="285750"/>
            </a:xfrm>
            <a:custGeom>
              <a:avLst/>
              <a:gdLst/>
              <a:ahLst/>
              <a:cxnLst/>
              <a:rect l="l" t="t" r="r" b="b"/>
              <a:pathLst>
                <a:path w="420370" h="285750">
                  <a:moveTo>
                    <a:pt x="212636" y="281940"/>
                  </a:moveTo>
                  <a:lnTo>
                    <a:pt x="202247" y="281940"/>
                  </a:lnTo>
                  <a:lnTo>
                    <a:pt x="204088" y="283210"/>
                  </a:lnTo>
                  <a:lnTo>
                    <a:pt x="205219" y="284480"/>
                  </a:lnTo>
                  <a:lnTo>
                    <a:pt x="205651" y="285750"/>
                  </a:lnTo>
                  <a:lnTo>
                    <a:pt x="208241" y="285750"/>
                  </a:lnTo>
                  <a:lnTo>
                    <a:pt x="209651" y="284480"/>
                  </a:lnTo>
                  <a:lnTo>
                    <a:pt x="211454" y="283210"/>
                  </a:lnTo>
                  <a:lnTo>
                    <a:pt x="212636" y="281940"/>
                  </a:lnTo>
                  <a:close/>
                </a:path>
                <a:path w="420370" h="285750">
                  <a:moveTo>
                    <a:pt x="316166" y="223520"/>
                  </a:moveTo>
                  <a:lnTo>
                    <a:pt x="169722" y="223520"/>
                  </a:lnTo>
                  <a:lnTo>
                    <a:pt x="179704" y="226060"/>
                  </a:lnTo>
                  <a:lnTo>
                    <a:pt x="183362" y="227330"/>
                  </a:lnTo>
                  <a:lnTo>
                    <a:pt x="185966" y="227330"/>
                  </a:lnTo>
                  <a:lnTo>
                    <a:pt x="187591" y="228600"/>
                  </a:lnTo>
                  <a:lnTo>
                    <a:pt x="188417" y="228600"/>
                  </a:lnTo>
                  <a:lnTo>
                    <a:pt x="189026" y="229870"/>
                  </a:lnTo>
                  <a:lnTo>
                    <a:pt x="189395" y="229870"/>
                  </a:lnTo>
                  <a:lnTo>
                    <a:pt x="189801" y="231140"/>
                  </a:lnTo>
                  <a:lnTo>
                    <a:pt x="192531" y="233680"/>
                  </a:lnTo>
                  <a:lnTo>
                    <a:pt x="195643" y="237490"/>
                  </a:lnTo>
                  <a:lnTo>
                    <a:pt x="195821" y="237490"/>
                  </a:lnTo>
                  <a:lnTo>
                    <a:pt x="198386" y="247650"/>
                  </a:lnTo>
                  <a:lnTo>
                    <a:pt x="193052" y="260350"/>
                  </a:lnTo>
                  <a:lnTo>
                    <a:pt x="192531" y="266700"/>
                  </a:lnTo>
                  <a:lnTo>
                    <a:pt x="195465" y="270510"/>
                  </a:lnTo>
                  <a:lnTo>
                    <a:pt x="196684" y="271780"/>
                  </a:lnTo>
                  <a:lnTo>
                    <a:pt x="197497" y="271780"/>
                  </a:lnTo>
                  <a:lnTo>
                    <a:pt x="196532" y="274320"/>
                  </a:lnTo>
                  <a:lnTo>
                    <a:pt x="196253" y="275590"/>
                  </a:lnTo>
                  <a:lnTo>
                    <a:pt x="202984" y="275590"/>
                  </a:lnTo>
                  <a:lnTo>
                    <a:pt x="203301" y="276860"/>
                  </a:lnTo>
                  <a:lnTo>
                    <a:pt x="205701" y="276860"/>
                  </a:lnTo>
                  <a:lnTo>
                    <a:pt x="204355" y="280670"/>
                  </a:lnTo>
                  <a:lnTo>
                    <a:pt x="203961" y="281940"/>
                  </a:lnTo>
                  <a:lnTo>
                    <a:pt x="219646" y="281940"/>
                  </a:lnTo>
                  <a:lnTo>
                    <a:pt x="224853" y="283210"/>
                  </a:lnTo>
                  <a:lnTo>
                    <a:pt x="228320" y="283210"/>
                  </a:lnTo>
                  <a:lnTo>
                    <a:pt x="230098" y="281940"/>
                  </a:lnTo>
                  <a:lnTo>
                    <a:pt x="231216" y="280670"/>
                  </a:lnTo>
                  <a:lnTo>
                    <a:pt x="231876" y="279400"/>
                  </a:lnTo>
                  <a:lnTo>
                    <a:pt x="232092" y="278130"/>
                  </a:lnTo>
                  <a:lnTo>
                    <a:pt x="232244" y="276860"/>
                  </a:lnTo>
                  <a:lnTo>
                    <a:pt x="232092" y="275590"/>
                  </a:lnTo>
                  <a:lnTo>
                    <a:pt x="231559" y="274320"/>
                  </a:lnTo>
                  <a:lnTo>
                    <a:pt x="239414" y="274320"/>
                  </a:lnTo>
                  <a:lnTo>
                    <a:pt x="240169" y="273050"/>
                  </a:lnTo>
                  <a:lnTo>
                    <a:pt x="236232" y="269240"/>
                  </a:lnTo>
                  <a:lnTo>
                    <a:pt x="242201" y="269240"/>
                  </a:lnTo>
                  <a:lnTo>
                    <a:pt x="242582" y="265430"/>
                  </a:lnTo>
                  <a:lnTo>
                    <a:pt x="240004" y="261620"/>
                  </a:lnTo>
                  <a:lnTo>
                    <a:pt x="248056" y="261620"/>
                  </a:lnTo>
                  <a:lnTo>
                    <a:pt x="245617" y="259080"/>
                  </a:lnTo>
                  <a:lnTo>
                    <a:pt x="261759" y="259080"/>
                  </a:lnTo>
                  <a:lnTo>
                    <a:pt x="262801" y="256540"/>
                  </a:lnTo>
                  <a:lnTo>
                    <a:pt x="359683" y="256540"/>
                  </a:lnTo>
                  <a:lnTo>
                    <a:pt x="359765" y="254000"/>
                  </a:lnTo>
                  <a:lnTo>
                    <a:pt x="353428" y="252730"/>
                  </a:lnTo>
                  <a:lnTo>
                    <a:pt x="349999" y="252730"/>
                  </a:lnTo>
                  <a:lnTo>
                    <a:pt x="348665" y="251460"/>
                  </a:lnTo>
                  <a:lnTo>
                    <a:pt x="351650" y="251460"/>
                  </a:lnTo>
                  <a:lnTo>
                    <a:pt x="358838" y="250190"/>
                  </a:lnTo>
                  <a:lnTo>
                    <a:pt x="358317" y="243840"/>
                  </a:lnTo>
                  <a:lnTo>
                    <a:pt x="357543" y="243840"/>
                  </a:lnTo>
                  <a:lnTo>
                    <a:pt x="346582" y="242570"/>
                  </a:lnTo>
                  <a:lnTo>
                    <a:pt x="343204" y="241300"/>
                  </a:lnTo>
                  <a:lnTo>
                    <a:pt x="349453" y="241300"/>
                  </a:lnTo>
                  <a:lnTo>
                    <a:pt x="353898" y="237490"/>
                  </a:lnTo>
                  <a:lnTo>
                    <a:pt x="355333" y="234950"/>
                  </a:lnTo>
                  <a:lnTo>
                    <a:pt x="355155" y="233680"/>
                  </a:lnTo>
                  <a:lnTo>
                    <a:pt x="353987" y="232410"/>
                  </a:lnTo>
                  <a:lnTo>
                    <a:pt x="342607" y="232410"/>
                  </a:lnTo>
                  <a:lnTo>
                    <a:pt x="340410" y="231140"/>
                  </a:lnTo>
                  <a:lnTo>
                    <a:pt x="332714" y="229870"/>
                  </a:lnTo>
                  <a:lnTo>
                    <a:pt x="316166" y="223520"/>
                  </a:lnTo>
                  <a:close/>
                </a:path>
                <a:path w="420370" h="285750">
                  <a:moveTo>
                    <a:pt x="202984" y="275590"/>
                  </a:moveTo>
                  <a:lnTo>
                    <a:pt x="195859" y="275590"/>
                  </a:lnTo>
                  <a:lnTo>
                    <a:pt x="196634" y="276860"/>
                  </a:lnTo>
                  <a:lnTo>
                    <a:pt x="197332" y="276860"/>
                  </a:lnTo>
                  <a:lnTo>
                    <a:pt x="198589" y="279400"/>
                  </a:lnTo>
                  <a:lnTo>
                    <a:pt x="199008" y="280670"/>
                  </a:lnTo>
                  <a:lnTo>
                    <a:pt x="200126" y="280670"/>
                  </a:lnTo>
                  <a:lnTo>
                    <a:pt x="199897" y="279400"/>
                  </a:lnTo>
                  <a:lnTo>
                    <a:pt x="200113" y="279400"/>
                  </a:lnTo>
                  <a:lnTo>
                    <a:pt x="202984" y="275590"/>
                  </a:lnTo>
                  <a:close/>
                </a:path>
                <a:path w="420370" h="285750">
                  <a:moveTo>
                    <a:pt x="239414" y="274320"/>
                  </a:moveTo>
                  <a:lnTo>
                    <a:pt x="234441" y="274320"/>
                  </a:lnTo>
                  <a:lnTo>
                    <a:pt x="234797" y="275590"/>
                  </a:lnTo>
                  <a:lnTo>
                    <a:pt x="235686" y="275590"/>
                  </a:lnTo>
                  <a:lnTo>
                    <a:pt x="236804" y="278130"/>
                  </a:lnTo>
                  <a:lnTo>
                    <a:pt x="237147" y="278130"/>
                  </a:lnTo>
                  <a:lnTo>
                    <a:pt x="239414" y="274320"/>
                  </a:lnTo>
                  <a:close/>
                </a:path>
                <a:path w="420370" h="285750">
                  <a:moveTo>
                    <a:pt x="338620" y="266700"/>
                  </a:moveTo>
                  <a:lnTo>
                    <a:pt x="314972" y="266700"/>
                  </a:lnTo>
                  <a:lnTo>
                    <a:pt x="318985" y="269240"/>
                  </a:lnTo>
                  <a:lnTo>
                    <a:pt x="320522" y="269240"/>
                  </a:lnTo>
                  <a:lnTo>
                    <a:pt x="325158" y="271780"/>
                  </a:lnTo>
                  <a:lnTo>
                    <a:pt x="335686" y="271780"/>
                  </a:lnTo>
                  <a:lnTo>
                    <a:pt x="337464" y="269240"/>
                  </a:lnTo>
                  <a:lnTo>
                    <a:pt x="338620" y="266700"/>
                  </a:lnTo>
                  <a:close/>
                </a:path>
                <a:path w="420370" h="285750">
                  <a:moveTo>
                    <a:pt x="242201" y="269240"/>
                  </a:moveTo>
                  <a:lnTo>
                    <a:pt x="240360" y="269240"/>
                  </a:lnTo>
                  <a:lnTo>
                    <a:pt x="241693" y="270510"/>
                  </a:lnTo>
                  <a:lnTo>
                    <a:pt x="242074" y="270510"/>
                  </a:lnTo>
                  <a:lnTo>
                    <a:pt x="242201" y="269240"/>
                  </a:lnTo>
                  <a:close/>
                </a:path>
                <a:path w="420370" h="285750">
                  <a:moveTo>
                    <a:pt x="359683" y="256540"/>
                  </a:moveTo>
                  <a:lnTo>
                    <a:pt x="284784" y="256540"/>
                  </a:lnTo>
                  <a:lnTo>
                    <a:pt x="287781" y="259080"/>
                  </a:lnTo>
                  <a:lnTo>
                    <a:pt x="293662" y="261620"/>
                  </a:lnTo>
                  <a:lnTo>
                    <a:pt x="296684" y="264160"/>
                  </a:lnTo>
                  <a:lnTo>
                    <a:pt x="297840" y="264160"/>
                  </a:lnTo>
                  <a:lnTo>
                    <a:pt x="303174" y="266700"/>
                  </a:lnTo>
                  <a:lnTo>
                    <a:pt x="306971" y="267970"/>
                  </a:lnTo>
                  <a:lnTo>
                    <a:pt x="311213" y="267970"/>
                  </a:lnTo>
                  <a:lnTo>
                    <a:pt x="311988" y="266700"/>
                  </a:lnTo>
                  <a:lnTo>
                    <a:pt x="312077" y="265430"/>
                  </a:lnTo>
                  <a:lnTo>
                    <a:pt x="347535" y="265430"/>
                  </a:lnTo>
                  <a:lnTo>
                    <a:pt x="348995" y="264160"/>
                  </a:lnTo>
                  <a:lnTo>
                    <a:pt x="349313" y="261620"/>
                  </a:lnTo>
                  <a:lnTo>
                    <a:pt x="349376" y="260350"/>
                  </a:lnTo>
                  <a:lnTo>
                    <a:pt x="355130" y="260350"/>
                  </a:lnTo>
                  <a:lnTo>
                    <a:pt x="359562" y="257810"/>
                  </a:lnTo>
                  <a:lnTo>
                    <a:pt x="359683" y="256540"/>
                  </a:lnTo>
                  <a:close/>
                </a:path>
                <a:path w="420370" h="285750">
                  <a:moveTo>
                    <a:pt x="347535" y="265430"/>
                  </a:moveTo>
                  <a:lnTo>
                    <a:pt x="312077" y="265430"/>
                  </a:lnTo>
                  <a:lnTo>
                    <a:pt x="313537" y="266700"/>
                  </a:lnTo>
                  <a:lnTo>
                    <a:pt x="346074" y="266700"/>
                  </a:lnTo>
                  <a:lnTo>
                    <a:pt x="347535" y="265430"/>
                  </a:lnTo>
                  <a:close/>
                </a:path>
                <a:path w="420370" h="285750">
                  <a:moveTo>
                    <a:pt x="248056" y="261620"/>
                  </a:moveTo>
                  <a:lnTo>
                    <a:pt x="246049" y="261620"/>
                  </a:lnTo>
                  <a:lnTo>
                    <a:pt x="247091" y="265430"/>
                  </a:lnTo>
                  <a:lnTo>
                    <a:pt x="247535" y="265430"/>
                  </a:lnTo>
                  <a:lnTo>
                    <a:pt x="248056" y="261620"/>
                  </a:lnTo>
                  <a:close/>
                </a:path>
                <a:path w="420370" h="285750">
                  <a:moveTo>
                    <a:pt x="256095" y="259080"/>
                  </a:moveTo>
                  <a:lnTo>
                    <a:pt x="249364" y="259080"/>
                  </a:lnTo>
                  <a:lnTo>
                    <a:pt x="250837" y="260350"/>
                  </a:lnTo>
                  <a:lnTo>
                    <a:pt x="255866" y="260350"/>
                  </a:lnTo>
                  <a:lnTo>
                    <a:pt x="256095" y="259080"/>
                  </a:lnTo>
                  <a:close/>
                </a:path>
                <a:path w="420370" h="285750">
                  <a:moveTo>
                    <a:pt x="261759" y="259080"/>
                  </a:moveTo>
                  <a:lnTo>
                    <a:pt x="257263" y="259080"/>
                  </a:lnTo>
                  <a:lnTo>
                    <a:pt x="261238" y="260350"/>
                  </a:lnTo>
                  <a:lnTo>
                    <a:pt x="261759" y="259080"/>
                  </a:lnTo>
                  <a:close/>
                </a:path>
                <a:path w="420370" h="285750">
                  <a:moveTo>
                    <a:pt x="279120" y="256540"/>
                  </a:moveTo>
                  <a:lnTo>
                    <a:pt x="269430" y="256540"/>
                  </a:lnTo>
                  <a:lnTo>
                    <a:pt x="270929" y="259080"/>
                  </a:lnTo>
                  <a:lnTo>
                    <a:pt x="274878" y="259080"/>
                  </a:lnTo>
                  <a:lnTo>
                    <a:pt x="276644" y="257810"/>
                  </a:lnTo>
                  <a:lnTo>
                    <a:pt x="279120" y="256540"/>
                  </a:lnTo>
                  <a:close/>
                </a:path>
                <a:path w="420370" h="285750">
                  <a:moveTo>
                    <a:pt x="267893" y="256540"/>
                  </a:moveTo>
                  <a:lnTo>
                    <a:pt x="263410" y="256540"/>
                  </a:lnTo>
                  <a:lnTo>
                    <a:pt x="264274" y="257810"/>
                  </a:lnTo>
                  <a:lnTo>
                    <a:pt x="267411" y="257810"/>
                  </a:lnTo>
                  <a:lnTo>
                    <a:pt x="267893" y="256540"/>
                  </a:lnTo>
                  <a:close/>
                </a:path>
                <a:path w="420370" h="285750">
                  <a:moveTo>
                    <a:pt x="128752" y="215900"/>
                  </a:moveTo>
                  <a:lnTo>
                    <a:pt x="127393" y="215900"/>
                  </a:lnTo>
                  <a:lnTo>
                    <a:pt x="127419" y="217170"/>
                  </a:lnTo>
                  <a:lnTo>
                    <a:pt x="128968" y="218440"/>
                  </a:lnTo>
                  <a:lnTo>
                    <a:pt x="130759" y="223520"/>
                  </a:lnTo>
                  <a:lnTo>
                    <a:pt x="131317" y="224790"/>
                  </a:lnTo>
                  <a:lnTo>
                    <a:pt x="129247" y="224790"/>
                  </a:lnTo>
                  <a:lnTo>
                    <a:pt x="129311" y="226060"/>
                  </a:lnTo>
                  <a:lnTo>
                    <a:pt x="131622" y="226060"/>
                  </a:lnTo>
                  <a:lnTo>
                    <a:pt x="132359" y="229870"/>
                  </a:lnTo>
                  <a:lnTo>
                    <a:pt x="132397" y="233680"/>
                  </a:lnTo>
                  <a:lnTo>
                    <a:pt x="135204" y="234950"/>
                  </a:lnTo>
                  <a:lnTo>
                    <a:pt x="135686" y="234950"/>
                  </a:lnTo>
                  <a:lnTo>
                    <a:pt x="135940" y="236220"/>
                  </a:lnTo>
                  <a:lnTo>
                    <a:pt x="136258" y="237490"/>
                  </a:lnTo>
                  <a:lnTo>
                    <a:pt x="135077" y="241300"/>
                  </a:lnTo>
                  <a:lnTo>
                    <a:pt x="136283" y="246380"/>
                  </a:lnTo>
                  <a:lnTo>
                    <a:pt x="139509" y="248920"/>
                  </a:lnTo>
                  <a:lnTo>
                    <a:pt x="143675" y="254000"/>
                  </a:lnTo>
                  <a:lnTo>
                    <a:pt x="151549" y="254000"/>
                  </a:lnTo>
                  <a:lnTo>
                    <a:pt x="153809" y="252730"/>
                  </a:lnTo>
                  <a:lnTo>
                    <a:pt x="156171" y="251460"/>
                  </a:lnTo>
                  <a:lnTo>
                    <a:pt x="153949" y="251460"/>
                  </a:lnTo>
                  <a:lnTo>
                    <a:pt x="152641" y="250190"/>
                  </a:lnTo>
                  <a:lnTo>
                    <a:pt x="151523" y="250190"/>
                  </a:lnTo>
                  <a:lnTo>
                    <a:pt x="150545" y="248920"/>
                  </a:lnTo>
                  <a:lnTo>
                    <a:pt x="150329" y="248920"/>
                  </a:lnTo>
                  <a:lnTo>
                    <a:pt x="150152" y="247650"/>
                  </a:lnTo>
                  <a:lnTo>
                    <a:pt x="149783" y="246380"/>
                  </a:lnTo>
                  <a:lnTo>
                    <a:pt x="152095" y="242570"/>
                  </a:lnTo>
                  <a:lnTo>
                    <a:pt x="153949" y="238760"/>
                  </a:lnTo>
                  <a:lnTo>
                    <a:pt x="152996" y="234950"/>
                  </a:lnTo>
                  <a:lnTo>
                    <a:pt x="152450" y="232410"/>
                  </a:lnTo>
                  <a:lnTo>
                    <a:pt x="154266" y="231140"/>
                  </a:lnTo>
                  <a:lnTo>
                    <a:pt x="155955" y="229870"/>
                  </a:lnTo>
                  <a:lnTo>
                    <a:pt x="159410" y="224790"/>
                  </a:lnTo>
                  <a:lnTo>
                    <a:pt x="169722" y="223520"/>
                  </a:lnTo>
                  <a:lnTo>
                    <a:pt x="316166" y="223520"/>
                  </a:lnTo>
                  <a:lnTo>
                    <a:pt x="307862" y="220980"/>
                  </a:lnTo>
                  <a:lnTo>
                    <a:pt x="301818" y="218440"/>
                  </a:lnTo>
                  <a:lnTo>
                    <a:pt x="298665" y="217170"/>
                  </a:lnTo>
                  <a:lnTo>
                    <a:pt x="129730" y="217170"/>
                  </a:lnTo>
                  <a:lnTo>
                    <a:pt x="128752" y="215900"/>
                  </a:lnTo>
                  <a:close/>
                </a:path>
                <a:path w="420370" h="285750">
                  <a:moveTo>
                    <a:pt x="129374" y="207010"/>
                  </a:moveTo>
                  <a:lnTo>
                    <a:pt x="128968" y="207010"/>
                  </a:lnTo>
                  <a:lnTo>
                    <a:pt x="128879" y="209550"/>
                  </a:lnTo>
                  <a:lnTo>
                    <a:pt x="129489" y="214630"/>
                  </a:lnTo>
                  <a:lnTo>
                    <a:pt x="129730" y="217170"/>
                  </a:lnTo>
                  <a:lnTo>
                    <a:pt x="298665" y="217170"/>
                  </a:lnTo>
                  <a:lnTo>
                    <a:pt x="295512" y="215900"/>
                  </a:lnTo>
                  <a:lnTo>
                    <a:pt x="286435" y="213360"/>
                  </a:lnTo>
                  <a:lnTo>
                    <a:pt x="280746" y="210820"/>
                  </a:lnTo>
                  <a:lnTo>
                    <a:pt x="279177" y="209550"/>
                  </a:lnTo>
                  <a:lnTo>
                    <a:pt x="131025" y="209550"/>
                  </a:lnTo>
                  <a:lnTo>
                    <a:pt x="129374" y="207010"/>
                  </a:lnTo>
                  <a:close/>
                </a:path>
                <a:path w="420370" h="285750">
                  <a:moveTo>
                    <a:pt x="133464" y="199390"/>
                  </a:moveTo>
                  <a:lnTo>
                    <a:pt x="133324" y="199390"/>
                  </a:lnTo>
                  <a:lnTo>
                    <a:pt x="131419" y="200660"/>
                  </a:lnTo>
                  <a:lnTo>
                    <a:pt x="131089" y="207010"/>
                  </a:lnTo>
                  <a:lnTo>
                    <a:pt x="131025" y="209550"/>
                  </a:lnTo>
                  <a:lnTo>
                    <a:pt x="279177" y="209550"/>
                  </a:lnTo>
                  <a:lnTo>
                    <a:pt x="277609" y="208280"/>
                  </a:lnTo>
                  <a:lnTo>
                    <a:pt x="274104" y="207010"/>
                  </a:lnTo>
                  <a:lnTo>
                    <a:pt x="270751" y="205740"/>
                  </a:lnTo>
                  <a:lnTo>
                    <a:pt x="271894" y="204470"/>
                  </a:lnTo>
                  <a:lnTo>
                    <a:pt x="272434" y="203200"/>
                  </a:lnTo>
                  <a:lnTo>
                    <a:pt x="133896" y="203200"/>
                  </a:lnTo>
                  <a:lnTo>
                    <a:pt x="133639" y="200866"/>
                  </a:lnTo>
                  <a:lnTo>
                    <a:pt x="133578" y="200660"/>
                  </a:lnTo>
                  <a:lnTo>
                    <a:pt x="133464" y="199390"/>
                  </a:lnTo>
                  <a:close/>
                </a:path>
                <a:path w="420370" h="285750">
                  <a:moveTo>
                    <a:pt x="139026" y="196850"/>
                  </a:moveTo>
                  <a:lnTo>
                    <a:pt x="137490" y="196850"/>
                  </a:lnTo>
                  <a:lnTo>
                    <a:pt x="134924" y="201930"/>
                  </a:lnTo>
                  <a:lnTo>
                    <a:pt x="133896" y="203200"/>
                  </a:lnTo>
                  <a:lnTo>
                    <a:pt x="272434" y="203200"/>
                  </a:lnTo>
                  <a:lnTo>
                    <a:pt x="272973" y="201930"/>
                  </a:lnTo>
                  <a:lnTo>
                    <a:pt x="272612" y="200866"/>
                  </a:lnTo>
                  <a:lnTo>
                    <a:pt x="272300" y="200660"/>
                  </a:lnTo>
                  <a:lnTo>
                    <a:pt x="280866" y="200660"/>
                  </a:lnTo>
                  <a:lnTo>
                    <a:pt x="281558" y="199390"/>
                  </a:lnTo>
                  <a:lnTo>
                    <a:pt x="138315" y="199390"/>
                  </a:lnTo>
                  <a:lnTo>
                    <a:pt x="139026" y="196850"/>
                  </a:lnTo>
                  <a:close/>
                </a:path>
                <a:path w="420370" h="285750">
                  <a:moveTo>
                    <a:pt x="280866" y="200660"/>
                  </a:moveTo>
                  <a:lnTo>
                    <a:pt x="272541" y="200660"/>
                  </a:lnTo>
                  <a:lnTo>
                    <a:pt x="272612" y="200866"/>
                  </a:lnTo>
                  <a:lnTo>
                    <a:pt x="274218" y="201930"/>
                  </a:lnTo>
                  <a:lnTo>
                    <a:pt x="280174" y="201930"/>
                  </a:lnTo>
                  <a:lnTo>
                    <a:pt x="280866" y="200660"/>
                  </a:lnTo>
                  <a:close/>
                </a:path>
                <a:path w="420370" h="285750">
                  <a:moveTo>
                    <a:pt x="297192" y="196850"/>
                  </a:moveTo>
                  <a:lnTo>
                    <a:pt x="282054" y="196850"/>
                  </a:lnTo>
                  <a:lnTo>
                    <a:pt x="286346" y="200660"/>
                  </a:lnTo>
                  <a:lnTo>
                    <a:pt x="289509" y="201930"/>
                  </a:lnTo>
                  <a:lnTo>
                    <a:pt x="292519" y="201930"/>
                  </a:lnTo>
                  <a:lnTo>
                    <a:pt x="293776" y="200660"/>
                  </a:lnTo>
                  <a:lnTo>
                    <a:pt x="294639" y="200660"/>
                  </a:lnTo>
                  <a:lnTo>
                    <a:pt x="296036" y="199390"/>
                  </a:lnTo>
                  <a:lnTo>
                    <a:pt x="297192" y="196850"/>
                  </a:lnTo>
                  <a:close/>
                </a:path>
                <a:path w="420370" h="285750">
                  <a:moveTo>
                    <a:pt x="272541" y="200660"/>
                  </a:moveTo>
                  <a:lnTo>
                    <a:pt x="272300" y="200660"/>
                  </a:lnTo>
                  <a:lnTo>
                    <a:pt x="272612" y="200866"/>
                  </a:lnTo>
                  <a:lnTo>
                    <a:pt x="272541" y="200660"/>
                  </a:lnTo>
                  <a:close/>
                </a:path>
                <a:path w="420370" h="285750">
                  <a:moveTo>
                    <a:pt x="314794" y="172720"/>
                  </a:moveTo>
                  <a:lnTo>
                    <a:pt x="315417" y="173990"/>
                  </a:lnTo>
                  <a:lnTo>
                    <a:pt x="174904" y="173990"/>
                  </a:lnTo>
                  <a:lnTo>
                    <a:pt x="173913" y="176530"/>
                  </a:lnTo>
                  <a:lnTo>
                    <a:pt x="171678" y="179070"/>
                  </a:lnTo>
                  <a:lnTo>
                    <a:pt x="169227" y="182880"/>
                  </a:lnTo>
                  <a:lnTo>
                    <a:pt x="166204" y="182880"/>
                  </a:lnTo>
                  <a:lnTo>
                    <a:pt x="155273" y="186690"/>
                  </a:lnTo>
                  <a:lnTo>
                    <a:pt x="147131" y="190500"/>
                  </a:lnTo>
                  <a:lnTo>
                    <a:pt x="141553" y="195580"/>
                  </a:lnTo>
                  <a:lnTo>
                    <a:pt x="138315" y="199390"/>
                  </a:lnTo>
                  <a:lnTo>
                    <a:pt x="281558" y="199390"/>
                  </a:lnTo>
                  <a:lnTo>
                    <a:pt x="282168" y="198120"/>
                  </a:lnTo>
                  <a:lnTo>
                    <a:pt x="282054" y="196850"/>
                  </a:lnTo>
                  <a:lnTo>
                    <a:pt x="297192" y="196850"/>
                  </a:lnTo>
                  <a:lnTo>
                    <a:pt x="296837" y="194310"/>
                  </a:lnTo>
                  <a:lnTo>
                    <a:pt x="302691" y="194310"/>
                  </a:lnTo>
                  <a:lnTo>
                    <a:pt x="303936" y="193040"/>
                  </a:lnTo>
                  <a:lnTo>
                    <a:pt x="305231" y="190500"/>
                  </a:lnTo>
                  <a:lnTo>
                    <a:pt x="305434" y="189230"/>
                  </a:lnTo>
                  <a:lnTo>
                    <a:pt x="304063" y="186690"/>
                  </a:lnTo>
                  <a:lnTo>
                    <a:pt x="305777" y="186690"/>
                  </a:lnTo>
                  <a:lnTo>
                    <a:pt x="306730" y="184150"/>
                  </a:lnTo>
                  <a:lnTo>
                    <a:pt x="307746" y="182880"/>
                  </a:lnTo>
                  <a:lnTo>
                    <a:pt x="307936" y="180340"/>
                  </a:lnTo>
                  <a:lnTo>
                    <a:pt x="306565" y="179070"/>
                  </a:lnTo>
                  <a:lnTo>
                    <a:pt x="315277" y="179070"/>
                  </a:lnTo>
                  <a:lnTo>
                    <a:pt x="315747" y="177800"/>
                  </a:lnTo>
                  <a:lnTo>
                    <a:pt x="316864" y="175260"/>
                  </a:lnTo>
                  <a:lnTo>
                    <a:pt x="314794" y="172720"/>
                  </a:lnTo>
                  <a:close/>
                </a:path>
                <a:path w="420370" h="285750">
                  <a:moveTo>
                    <a:pt x="302691" y="194310"/>
                  </a:moveTo>
                  <a:lnTo>
                    <a:pt x="296837" y="194310"/>
                  </a:lnTo>
                  <a:lnTo>
                    <a:pt x="298081" y="195580"/>
                  </a:lnTo>
                  <a:lnTo>
                    <a:pt x="301269" y="195580"/>
                  </a:lnTo>
                  <a:lnTo>
                    <a:pt x="302691" y="194310"/>
                  </a:lnTo>
                  <a:close/>
                </a:path>
                <a:path w="420370" h="285750">
                  <a:moveTo>
                    <a:pt x="204388" y="153670"/>
                  </a:moveTo>
                  <a:lnTo>
                    <a:pt x="78638" y="153670"/>
                  </a:lnTo>
                  <a:lnTo>
                    <a:pt x="78778" y="154940"/>
                  </a:lnTo>
                  <a:lnTo>
                    <a:pt x="67678" y="165100"/>
                  </a:lnTo>
                  <a:lnTo>
                    <a:pt x="57375" y="175260"/>
                  </a:lnTo>
                  <a:lnTo>
                    <a:pt x="49801" y="182880"/>
                  </a:lnTo>
                  <a:lnTo>
                    <a:pt x="46481" y="186690"/>
                  </a:lnTo>
                  <a:lnTo>
                    <a:pt x="49225" y="186690"/>
                  </a:lnTo>
                  <a:lnTo>
                    <a:pt x="52196" y="187960"/>
                  </a:lnTo>
                  <a:lnTo>
                    <a:pt x="54038" y="187960"/>
                  </a:lnTo>
                  <a:lnTo>
                    <a:pt x="55918" y="186690"/>
                  </a:lnTo>
                  <a:lnTo>
                    <a:pt x="64512" y="184150"/>
                  </a:lnTo>
                  <a:lnTo>
                    <a:pt x="71977" y="179070"/>
                  </a:lnTo>
                  <a:lnTo>
                    <a:pt x="77270" y="175260"/>
                  </a:lnTo>
                  <a:lnTo>
                    <a:pt x="79349" y="172720"/>
                  </a:lnTo>
                  <a:lnTo>
                    <a:pt x="81711" y="170180"/>
                  </a:lnTo>
                  <a:lnTo>
                    <a:pt x="319112" y="170180"/>
                  </a:lnTo>
                  <a:lnTo>
                    <a:pt x="319646" y="168910"/>
                  </a:lnTo>
                  <a:lnTo>
                    <a:pt x="320014" y="167640"/>
                  </a:lnTo>
                  <a:lnTo>
                    <a:pt x="318147" y="166370"/>
                  </a:lnTo>
                  <a:lnTo>
                    <a:pt x="321449" y="166370"/>
                  </a:lnTo>
                  <a:lnTo>
                    <a:pt x="323303" y="162560"/>
                  </a:lnTo>
                  <a:lnTo>
                    <a:pt x="322592" y="161290"/>
                  </a:lnTo>
                  <a:lnTo>
                    <a:pt x="321284" y="160020"/>
                  </a:lnTo>
                  <a:lnTo>
                    <a:pt x="209473" y="160020"/>
                  </a:lnTo>
                  <a:lnTo>
                    <a:pt x="204388" y="153670"/>
                  </a:lnTo>
                  <a:close/>
                </a:path>
                <a:path w="420370" h="285750">
                  <a:moveTo>
                    <a:pt x="319112" y="170180"/>
                  </a:moveTo>
                  <a:lnTo>
                    <a:pt x="90576" y="170180"/>
                  </a:lnTo>
                  <a:lnTo>
                    <a:pt x="79590" y="181610"/>
                  </a:lnTo>
                  <a:lnTo>
                    <a:pt x="79768" y="181610"/>
                  </a:lnTo>
                  <a:lnTo>
                    <a:pt x="80517" y="184150"/>
                  </a:lnTo>
                  <a:lnTo>
                    <a:pt x="87198" y="184150"/>
                  </a:lnTo>
                  <a:lnTo>
                    <a:pt x="95161" y="181610"/>
                  </a:lnTo>
                  <a:lnTo>
                    <a:pt x="101130" y="177800"/>
                  </a:lnTo>
                  <a:lnTo>
                    <a:pt x="106514" y="173990"/>
                  </a:lnTo>
                  <a:lnTo>
                    <a:pt x="145719" y="173990"/>
                  </a:lnTo>
                  <a:lnTo>
                    <a:pt x="146278" y="172720"/>
                  </a:lnTo>
                  <a:lnTo>
                    <a:pt x="158026" y="172720"/>
                  </a:lnTo>
                  <a:lnTo>
                    <a:pt x="158292" y="171450"/>
                  </a:lnTo>
                  <a:lnTo>
                    <a:pt x="318579" y="171450"/>
                  </a:lnTo>
                  <a:lnTo>
                    <a:pt x="319112" y="170180"/>
                  </a:lnTo>
                  <a:close/>
                </a:path>
                <a:path w="420370" h="285750">
                  <a:moveTo>
                    <a:pt x="133769" y="173990"/>
                  </a:moveTo>
                  <a:lnTo>
                    <a:pt x="106514" y="173990"/>
                  </a:lnTo>
                  <a:lnTo>
                    <a:pt x="105105" y="176530"/>
                  </a:lnTo>
                  <a:lnTo>
                    <a:pt x="105892" y="179070"/>
                  </a:lnTo>
                  <a:lnTo>
                    <a:pt x="107048" y="181610"/>
                  </a:lnTo>
                  <a:lnTo>
                    <a:pt x="113499" y="181610"/>
                  </a:lnTo>
                  <a:lnTo>
                    <a:pt x="116560" y="180340"/>
                  </a:lnTo>
                  <a:lnTo>
                    <a:pt x="117982" y="179070"/>
                  </a:lnTo>
                  <a:lnTo>
                    <a:pt x="119506" y="176530"/>
                  </a:lnTo>
                  <a:lnTo>
                    <a:pt x="132359" y="176530"/>
                  </a:lnTo>
                  <a:lnTo>
                    <a:pt x="133769" y="173990"/>
                  </a:lnTo>
                  <a:close/>
                </a:path>
                <a:path w="420370" h="285750">
                  <a:moveTo>
                    <a:pt x="132359" y="176530"/>
                  </a:moveTo>
                  <a:lnTo>
                    <a:pt x="119506" y="176530"/>
                  </a:lnTo>
                  <a:lnTo>
                    <a:pt x="119545" y="177800"/>
                  </a:lnTo>
                  <a:lnTo>
                    <a:pt x="120180" y="179070"/>
                  </a:lnTo>
                  <a:lnTo>
                    <a:pt x="121348" y="181610"/>
                  </a:lnTo>
                  <a:lnTo>
                    <a:pt x="127596" y="181610"/>
                  </a:lnTo>
                  <a:lnTo>
                    <a:pt x="130949" y="179070"/>
                  </a:lnTo>
                  <a:lnTo>
                    <a:pt x="132359" y="176530"/>
                  </a:lnTo>
                  <a:close/>
                </a:path>
                <a:path w="420370" h="285750">
                  <a:moveTo>
                    <a:pt x="195145" y="142240"/>
                  </a:moveTo>
                  <a:lnTo>
                    <a:pt x="68859" y="142240"/>
                  </a:lnTo>
                  <a:lnTo>
                    <a:pt x="69062" y="143510"/>
                  </a:lnTo>
                  <a:lnTo>
                    <a:pt x="69278" y="143510"/>
                  </a:lnTo>
                  <a:lnTo>
                    <a:pt x="66243" y="144780"/>
                  </a:lnTo>
                  <a:lnTo>
                    <a:pt x="64808" y="146050"/>
                  </a:lnTo>
                  <a:lnTo>
                    <a:pt x="56065" y="151130"/>
                  </a:lnTo>
                  <a:lnTo>
                    <a:pt x="47147" y="157480"/>
                  </a:lnTo>
                  <a:lnTo>
                    <a:pt x="37988" y="165100"/>
                  </a:lnTo>
                  <a:lnTo>
                    <a:pt x="28524" y="172720"/>
                  </a:lnTo>
                  <a:lnTo>
                    <a:pt x="24218" y="176530"/>
                  </a:lnTo>
                  <a:lnTo>
                    <a:pt x="24663" y="179070"/>
                  </a:lnTo>
                  <a:lnTo>
                    <a:pt x="25615" y="180340"/>
                  </a:lnTo>
                  <a:lnTo>
                    <a:pt x="29260" y="180340"/>
                  </a:lnTo>
                  <a:lnTo>
                    <a:pt x="36231" y="179070"/>
                  </a:lnTo>
                  <a:lnTo>
                    <a:pt x="44015" y="175260"/>
                  </a:lnTo>
                  <a:lnTo>
                    <a:pt x="50888" y="170180"/>
                  </a:lnTo>
                  <a:lnTo>
                    <a:pt x="55130" y="167640"/>
                  </a:lnTo>
                  <a:lnTo>
                    <a:pt x="56197" y="166370"/>
                  </a:lnTo>
                  <a:lnTo>
                    <a:pt x="64719" y="160020"/>
                  </a:lnTo>
                  <a:lnTo>
                    <a:pt x="68579" y="158750"/>
                  </a:lnTo>
                  <a:lnTo>
                    <a:pt x="76161" y="153670"/>
                  </a:lnTo>
                  <a:lnTo>
                    <a:pt x="204388" y="153670"/>
                  </a:lnTo>
                  <a:lnTo>
                    <a:pt x="197269" y="144780"/>
                  </a:lnTo>
                  <a:lnTo>
                    <a:pt x="195145" y="142240"/>
                  </a:lnTo>
                  <a:close/>
                </a:path>
                <a:path w="420370" h="285750">
                  <a:moveTo>
                    <a:pt x="315277" y="179070"/>
                  </a:moveTo>
                  <a:lnTo>
                    <a:pt x="306565" y="179070"/>
                  </a:lnTo>
                  <a:lnTo>
                    <a:pt x="308470" y="180340"/>
                  </a:lnTo>
                  <a:lnTo>
                    <a:pt x="314172" y="180340"/>
                  </a:lnTo>
                  <a:lnTo>
                    <a:pt x="315277" y="179070"/>
                  </a:lnTo>
                  <a:close/>
                </a:path>
                <a:path w="420370" h="285750">
                  <a:moveTo>
                    <a:pt x="145719" y="173990"/>
                  </a:moveTo>
                  <a:lnTo>
                    <a:pt x="133769" y="173990"/>
                  </a:lnTo>
                  <a:lnTo>
                    <a:pt x="134061" y="176530"/>
                  </a:lnTo>
                  <a:lnTo>
                    <a:pt x="135153" y="177800"/>
                  </a:lnTo>
                  <a:lnTo>
                    <a:pt x="135674" y="177800"/>
                  </a:lnTo>
                  <a:lnTo>
                    <a:pt x="136563" y="179070"/>
                  </a:lnTo>
                  <a:lnTo>
                    <a:pt x="140284" y="179070"/>
                  </a:lnTo>
                  <a:lnTo>
                    <a:pt x="142366" y="177800"/>
                  </a:lnTo>
                  <a:lnTo>
                    <a:pt x="145110" y="175260"/>
                  </a:lnTo>
                  <a:lnTo>
                    <a:pt x="145719" y="173990"/>
                  </a:lnTo>
                  <a:close/>
                </a:path>
                <a:path w="420370" h="285750">
                  <a:moveTo>
                    <a:pt x="158026" y="172720"/>
                  </a:moveTo>
                  <a:lnTo>
                    <a:pt x="146278" y="172720"/>
                  </a:lnTo>
                  <a:lnTo>
                    <a:pt x="146227" y="175260"/>
                  </a:lnTo>
                  <a:lnTo>
                    <a:pt x="148412" y="177800"/>
                  </a:lnTo>
                  <a:lnTo>
                    <a:pt x="149720" y="177800"/>
                  </a:lnTo>
                  <a:lnTo>
                    <a:pt x="150507" y="179070"/>
                  </a:lnTo>
                  <a:lnTo>
                    <a:pt x="153365" y="179070"/>
                  </a:lnTo>
                  <a:lnTo>
                    <a:pt x="155486" y="176530"/>
                  </a:lnTo>
                  <a:lnTo>
                    <a:pt x="157721" y="173990"/>
                  </a:lnTo>
                  <a:lnTo>
                    <a:pt x="158026" y="172720"/>
                  </a:lnTo>
                  <a:close/>
                </a:path>
                <a:path w="420370" h="285750">
                  <a:moveTo>
                    <a:pt x="318579" y="171450"/>
                  </a:moveTo>
                  <a:lnTo>
                    <a:pt x="158292" y="171450"/>
                  </a:lnTo>
                  <a:lnTo>
                    <a:pt x="158153" y="175260"/>
                  </a:lnTo>
                  <a:lnTo>
                    <a:pt x="161112" y="177800"/>
                  </a:lnTo>
                  <a:lnTo>
                    <a:pt x="165849" y="177800"/>
                  </a:lnTo>
                  <a:lnTo>
                    <a:pt x="167957" y="176530"/>
                  </a:lnTo>
                  <a:lnTo>
                    <a:pt x="169633" y="172720"/>
                  </a:lnTo>
                  <a:lnTo>
                    <a:pt x="318046" y="172720"/>
                  </a:lnTo>
                  <a:lnTo>
                    <a:pt x="318579" y="171450"/>
                  </a:lnTo>
                  <a:close/>
                </a:path>
                <a:path w="420370" h="285750">
                  <a:moveTo>
                    <a:pt x="314794" y="172720"/>
                  </a:moveTo>
                  <a:lnTo>
                    <a:pt x="170738" y="172720"/>
                  </a:lnTo>
                  <a:lnTo>
                    <a:pt x="172046" y="173990"/>
                  </a:lnTo>
                  <a:lnTo>
                    <a:pt x="315417" y="173990"/>
                  </a:lnTo>
                  <a:lnTo>
                    <a:pt x="314794" y="172720"/>
                  </a:lnTo>
                  <a:close/>
                </a:path>
                <a:path w="420370" h="285750">
                  <a:moveTo>
                    <a:pt x="318046" y="172720"/>
                  </a:moveTo>
                  <a:lnTo>
                    <a:pt x="314794" y="172720"/>
                  </a:lnTo>
                  <a:lnTo>
                    <a:pt x="315829" y="173990"/>
                  </a:lnTo>
                  <a:lnTo>
                    <a:pt x="317131" y="173990"/>
                  </a:lnTo>
                  <a:lnTo>
                    <a:pt x="318046" y="172720"/>
                  </a:lnTo>
                  <a:close/>
                </a:path>
                <a:path w="420370" h="285750">
                  <a:moveTo>
                    <a:pt x="186575" y="130810"/>
                  </a:moveTo>
                  <a:lnTo>
                    <a:pt x="57581" y="130810"/>
                  </a:lnTo>
                  <a:lnTo>
                    <a:pt x="59905" y="132080"/>
                  </a:lnTo>
                  <a:lnTo>
                    <a:pt x="55537" y="133350"/>
                  </a:lnTo>
                  <a:lnTo>
                    <a:pt x="46470" y="138430"/>
                  </a:lnTo>
                  <a:lnTo>
                    <a:pt x="37188" y="144780"/>
                  </a:lnTo>
                  <a:lnTo>
                    <a:pt x="27626" y="151130"/>
                  </a:lnTo>
                  <a:lnTo>
                    <a:pt x="17716" y="158750"/>
                  </a:lnTo>
                  <a:lnTo>
                    <a:pt x="13182" y="162560"/>
                  </a:lnTo>
                  <a:lnTo>
                    <a:pt x="13525" y="163830"/>
                  </a:lnTo>
                  <a:lnTo>
                    <a:pt x="14414" y="165100"/>
                  </a:lnTo>
                  <a:lnTo>
                    <a:pt x="16611" y="166370"/>
                  </a:lnTo>
                  <a:lnTo>
                    <a:pt x="18580" y="166370"/>
                  </a:lnTo>
                  <a:lnTo>
                    <a:pt x="54584" y="148590"/>
                  </a:lnTo>
                  <a:lnTo>
                    <a:pt x="59537" y="146050"/>
                  </a:lnTo>
                  <a:lnTo>
                    <a:pt x="66446" y="142240"/>
                  </a:lnTo>
                  <a:lnTo>
                    <a:pt x="195145" y="142240"/>
                  </a:lnTo>
                  <a:lnTo>
                    <a:pt x="191960" y="138430"/>
                  </a:lnTo>
                  <a:lnTo>
                    <a:pt x="190741" y="137160"/>
                  </a:lnTo>
                  <a:lnTo>
                    <a:pt x="188036" y="133350"/>
                  </a:lnTo>
                  <a:lnTo>
                    <a:pt x="186575" y="130810"/>
                  </a:lnTo>
                  <a:close/>
                </a:path>
                <a:path w="420370" h="285750">
                  <a:moveTo>
                    <a:pt x="398183" y="0"/>
                  </a:moveTo>
                  <a:lnTo>
                    <a:pt x="392290" y="0"/>
                  </a:lnTo>
                  <a:lnTo>
                    <a:pt x="380297" y="2540"/>
                  </a:lnTo>
                  <a:lnTo>
                    <a:pt x="369049" y="5080"/>
                  </a:lnTo>
                  <a:lnTo>
                    <a:pt x="358468" y="7620"/>
                  </a:lnTo>
                  <a:lnTo>
                    <a:pt x="348475" y="11430"/>
                  </a:lnTo>
                  <a:lnTo>
                    <a:pt x="342988" y="12700"/>
                  </a:lnTo>
                  <a:lnTo>
                    <a:pt x="338162" y="13970"/>
                  </a:lnTo>
                  <a:lnTo>
                    <a:pt x="333705" y="16510"/>
                  </a:lnTo>
                  <a:lnTo>
                    <a:pt x="331762" y="16510"/>
                  </a:lnTo>
                  <a:lnTo>
                    <a:pt x="330225" y="17780"/>
                  </a:lnTo>
                  <a:lnTo>
                    <a:pt x="325119" y="20320"/>
                  </a:lnTo>
                  <a:lnTo>
                    <a:pt x="320624" y="21590"/>
                  </a:lnTo>
                  <a:lnTo>
                    <a:pt x="316471" y="24130"/>
                  </a:lnTo>
                  <a:lnTo>
                    <a:pt x="303758" y="30480"/>
                  </a:lnTo>
                  <a:lnTo>
                    <a:pt x="292074" y="36830"/>
                  </a:lnTo>
                  <a:lnTo>
                    <a:pt x="289991" y="39370"/>
                  </a:lnTo>
                  <a:lnTo>
                    <a:pt x="289775" y="39370"/>
                  </a:lnTo>
                  <a:lnTo>
                    <a:pt x="254844" y="67310"/>
                  </a:lnTo>
                  <a:lnTo>
                    <a:pt x="245617" y="83820"/>
                  </a:lnTo>
                  <a:lnTo>
                    <a:pt x="241896" y="96520"/>
                  </a:lnTo>
                  <a:lnTo>
                    <a:pt x="239052" y="104140"/>
                  </a:lnTo>
                  <a:lnTo>
                    <a:pt x="237807" y="107950"/>
                  </a:lnTo>
                  <a:lnTo>
                    <a:pt x="236600" y="110490"/>
                  </a:lnTo>
                  <a:lnTo>
                    <a:pt x="229678" y="125730"/>
                  </a:lnTo>
                  <a:lnTo>
                    <a:pt x="222070" y="140970"/>
                  </a:lnTo>
                  <a:lnTo>
                    <a:pt x="214946" y="152400"/>
                  </a:lnTo>
                  <a:lnTo>
                    <a:pt x="209473" y="160020"/>
                  </a:lnTo>
                  <a:lnTo>
                    <a:pt x="321284" y="160020"/>
                  </a:lnTo>
                  <a:lnTo>
                    <a:pt x="319976" y="158750"/>
                  </a:lnTo>
                  <a:lnTo>
                    <a:pt x="324827" y="158750"/>
                  </a:lnTo>
                  <a:lnTo>
                    <a:pt x="326428" y="156210"/>
                  </a:lnTo>
                  <a:lnTo>
                    <a:pt x="325805" y="153670"/>
                  </a:lnTo>
                  <a:lnTo>
                    <a:pt x="324707" y="152400"/>
                  </a:lnTo>
                  <a:lnTo>
                    <a:pt x="324396" y="152400"/>
                  </a:lnTo>
                  <a:lnTo>
                    <a:pt x="323608" y="151130"/>
                  </a:lnTo>
                  <a:lnTo>
                    <a:pt x="327761" y="151130"/>
                  </a:lnTo>
                  <a:lnTo>
                    <a:pt x="329526" y="149860"/>
                  </a:lnTo>
                  <a:lnTo>
                    <a:pt x="328739" y="147320"/>
                  </a:lnTo>
                  <a:lnTo>
                    <a:pt x="326034" y="144780"/>
                  </a:lnTo>
                  <a:lnTo>
                    <a:pt x="331152" y="144780"/>
                  </a:lnTo>
                  <a:lnTo>
                    <a:pt x="332714" y="140970"/>
                  </a:lnTo>
                  <a:lnTo>
                    <a:pt x="331863" y="138430"/>
                  </a:lnTo>
                  <a:lnTo>
                    <a:pt x="329196" y="135890"/>
                  </a:lnTo>
                  <a:lnTo>
                    <a:pt x="339540" y="135890"/>
                  </a:lnTo>
                  <a:lnTo>
                    <a:pt x="340461" y="134620"/>
                  </a:lnTo>
                  <a:lnTo>
                    <a:pt x="339775" y="132080"/>
                  </a:lnTo>
                  <a:lnTo>
                    <a:pt x="337159" y="129540"/>
                  </a:lnTo>
                  <a:lnTo>
                    <a:pt x="344195" y="129540"/>
                  </a:lnTo>
                  <a:lnTo>
                    <a:pt x="346786" y="125730"/>
                  </a:lnTo>
                  <a:lnTo>
                    <a:pt x="345732" y="123190"/>
                  </a:lnTo>
                  <a:lnTo>
                    <a:pt x="341820" y="119380"/>
                  </a:lnTo>
                  <a:lnTo>
                    <a:pt x="349897" y="119380"/>
                  </a:lnTo>
                  <a:lnTo>
                    <a:pt x="352107" y="116840"/>
                  </a:lnTo>
                  <a:lnTo>
                    <a:pt x="351777" y="114300"/>
                  </a:lnTo>
                  <a:lnTo>
                    <a:pt x="349846" y="113030"/>
                  </a:lnTo>
                  <a:lnTo>
                    <a:pt x="354964" y="113030"/>
                  </a:lnTo>
                  <a:lnTo>
                    <a:pt x="356717" y="111760"/>
                  </a:lnTo>
                  <a:lnTo>
                    <a:pt x="358254" y="110490"/>
                  </a:lnTo>
                  <a:lnTo>
                    <a:pt x="358114" y="107950"/>
                  </a:lnTo>
                  <a:lnTo>
                    <a:pt x="357009" y="106680"/>
                  </a:lnTo>
                  <a:lnTo>
                    <a:pt x="364324" y="106680"/>
                  </a:lnTo>
                  <a:lnTo>
                    <a:pt x="365518" y="105410"/>
                  </a:lnTo>
                  <a:lnTo>
                    <a:pt x="365709" y="105410"/>
                  </a:lnTo>
                  <a:lnTo>
                    <a:pt x="365709" y="102870"/>
                  </a:lnTo>
                  <a:lnTo>
                    <a:pt x="364655" y="101600"/>
                  </a:lnTo>
                  <a:lnTo>
                    <a:pt x="362508" y="100330"/>
                  </a:lnTo>
                  <a:lnTo>
                    <a:pt x="364413" y="100330"/>
                  </a:lnTo>
                  <a:lnTo>
                    <a:pt x="365963" y="99060"/>
                  </a:lnTo>
                  <a:lnTo>
                    <a:pt x="373456" y="99060"/>
                  </a:lnTo>
                  <a:lnTo>
                    <a:pt x="374751" y="97790"/>
                  </a:lnTo>
                  <a:lnTo>
                    <a:pt x="372998" y="95250"/>
                  </a:lnTo>
                  <a:lnTo>
                    <a:pt x="370941" y="92710"/>
                  </a:lnTo>
                  <a:lnTo>
                    <a:pt x="385165" y="92710"/>
                  </a:lnTo>
                  <a:lnTo>
                    <a:pt x="368922" y="83820"/>
                  </a:lnTo>
                  <a:lnTo>
                    <a:pt x="367068" y="82550"/>
                  </a:lnTo>
                  <a:lnTo>
                    <a:pt x="401480" y="82550"/>
                  </a:lnTo>
                  <a:lnTo>
                    <a:pt x="398221" y="80010"/>
                  </a:lnTo>
                  <a:lnTo>
                    <a:pt x="389407" y="76200"/>
                  </a:lnTo>
                  <a:lnTo>
                    <a:pt x="387603" y="74930"/>
                  </a:lnTo>
                  <a:lnTo>
                    <a:pt x="385724" y="74930"/>
                  </a:lnTo>
                  <a:lnTo>
                    <a:pt x="383298" y="73660"/>
                  </a:lnTo>
                  <a:lnTo>
                    <a:pt x="413511" y="73660"/>
                  </a:lnTo>
                  <a:lnTo>
                    <a:pt x="415493" y="71120"/>
                  </a:lnTo>
                  <a:lnTo>
                    <a:pt x="415988" y="69850"/>
                  </a:lnTo>
                  <a:lnTo>
                    <a:pt x="416966" y="69850"/>
                  </a:lnTo>
                  <a:lnTo>
                    <a:pt x="392412" y="62230"/>
                  </a:lnTo>
                  <a:lnTo>
                    <a:pt x="375043" y="58420"/>
                  </a:lnTo>
                  <a:lnTo>
                    <a:pt x="371246" y="58420"/>
                  </a:lnTo>
                  <a:lnTo>
                    <a:pt x="369392" y="57150"/>
                  </a:lnTo>
                  <a:lnTo>
                    <a:pt x="412020" y="57150"/>
                  </a:lnTo>
                  <a:lnTo>
                    <a:pt x="416255" y="54610"/>
                  </a:lnTo>
                  <a:lnTo>
                    <a:pt x="418236" y="52070"/>
                  </a:lnTo>
                  <a:lnTo>
                    <a:pt x="419760" y="50800"/>
                  </a:lnTo>
                  <a:lnTo>
                    <a:pt x="409597" y="49530"/>
                  </a:lnTo>
                  <a:lnTo>
                    <a:pt x="382549" y="45720"/>
                  </a:lnTo>
                  <a:lnTo>
                    <a:pt x="399923" y="44450"/>
                  </a:lnTo>
                  <a:lnTo>
                    <a:pt x="409262" y="40640"/>
                  </a:lnTo>
                  <a:lnTo>
                    <a:pt x="413054" y="36830"/>
                  </a:lnTo>
                  <a:lnTo>
                    <a:pt x="413791" y="34290"/>
                  </a:lnTo>
                  <a:lnTo>
                    <a:pt x="413600" y="34290"/>
                  </a:lnTo>
                  <a:lnTo>
                    <a:pt x="402332" y="33020"/>
                  </a:lnTo>
                  <a:lnTo>
                    <a:pt x="377596" y="33020"/>
                  </a:lnTo>
                  <a:lnTo>
                    <a:pt x="383509" y="31750"/>
                  </a:lnTo>
                  <a:lnTo>
                    <a:pt x="393717" y="29210"/>
                  </a:lnTo>
                  <a:lnTo>
                    <a:pt x="403694" y="25400"/>
                  </a:lnTo>
                  <a:lnTo>
                    <a:pt x="346684" y="25400"/>
                  </a:lnTo>
                  <a:lnTo>
                    <a:pt x="348487" y="24130"/>
                  </a:lnTo>
                  <a:lnTo>
                    <a:pt x="355663" y="21590"/>
                  </a:lnTo>
                  <a:lnTo>
                    <a:pt x="359511" y="20320"/>
                  </a:lnTo>
                  <a:lnTo>
                    <a:pt x="369938" y="17780"/>
                  </a:lnTo>
                  <a:lnTo>
                    <a:pt x="371233" y="17780"/>
                  </a:lnTo>
                  <a:lnTo>
                    <a:pt x="376942" y="16510"/>
                  </a:lnTo>
                  <a:lnTo>
                    <a:pt x="385652" y="12700"/>
                  </a:lnTo>
                  <a:lnTo>
                    <a:pt x="394084" y="8890"/>
                  </a:lnTo>
                  <a:lnTo>
                    <a:pt x="398957" y="3810"/>
                  </a:lnTo>
                  <a:lnTo>
                    <a:pt x="399503" y="2540"/>
                  </a:lnTo>
                  <a:lnTo>
                    <a:pt x="399275" y="1270"/>
                  </a:lnTo>
                  <a:lnTo>
                    <a:pt x="398183" y="0"/>
                  </a:lnTo>
                  <a:close/>
                </a:path>
                <a:path w="420370" h="285750">
                  <a:moveTo>
                    <a:pt x="323608" y="151130"/>
                  </a:moveTo>
                  <a:lnTo>
                    <a:pt x="324396" y="152400"/>
                  </a:lnTo>
                  <a:lnTo>
                    <a:pt x="324707" y="152400"/>
                  </a:lnTo>
                  <a:lnTo>
                    <a:pt x="323608" y="151130"/>
                  </a:lnTo>
                  <a:close/>
                </a:path>
                <a:path w="420370" h="285750">
                  <a:moveTo>
                    <a:pt x="327761" y="151130"/>
                  </a:moveTo>
                  <a:lnTo>
                    <a:pt x="323608" y="151130"/>
                  </a:lnTo>
                  <a:lnTo>
                    <a:pt x="324707" y="152400"/>
                  </a:lnTo>
                  <a:lnTo>
                    <a:pt x="326885" y="152400"/>
                  </a:lnTo>
                  <a:lnTo>
                    <a:pt x="327761" y="151130"/>
                  </a:lnTo>
                  <a:close/>
                </a:path>
                <a:path w="420370" h="285750">
                  <a:moveTo>
                    <a:pt x="176865" y="116840"/>
                  </a:moveTo>
                  <a:lnTo>
                    <a:pt x="54851" y="116840"/>
                  </a:lnTo>
                  <a:lnTo>
                    <a:pt x="57251" y="118110"/>
                  </a:lnTo>
                  <a:lnTo>
                    <a:pt x="53759" y="119380"/>
                  </a:lnTo>
                  <a:lnTo>
                    <a:pt x="50469" y="120650"/>
                  </a:lnTo>
                  <a:lnTo>
                    <a:pt x="47409" y="121920"/>
                  </a:lnTo>
                  <a:lnTo>
                    <a:pt x="37927" y="125730"/>
                  </a:lnTo>
                  <a:lnTo>
                    <a:pt x="28179" y="130810"/>
                  </a:lnTo>
                  <a:lnTo>
                    <a:pt x="18096" y="135890"/>
                  </a:lnTo>
                  <a:lnTo>
                    <a:pt x="7607" y="142240"/>
                  </a:lnTo>
                  <a:lnTo>
                    <a:pt x="2755" y="146050"/>
                  </a:lnTo>
                  <a:lnTo>
                    <a:pt x="2946" y="147320"/>
                  </a:lnTo>
                  <a:lnTo>
                    <a:pt x="3721" y="148590"/>
                  </a:lnTo>
                  <a:lnTo>
                    <a:pt x="6083" y="149860"/>
                  </a:lnTo>
                  <a:lnTo>
                    <a:pt x="7365" y="151130"/>
                  </a:lnTo>
                  <a:lnTo>
                    <a:pt x="8851" y="151130"/>
                  </a:lnTo>
                  <a:lnTo>
                    <a:pt x="15938" y="149860"/>
                  </a:lnTo>
                  <a:lnTo>
                    <a:pt x="23669" y="146050"/>
                  </a:lnTo>
                  <a:lnTo>
                    <a:pt x="30443" y="143510"/>
                  </a:lnTo>
                  <a:lnTo>
                    <a:pt x="34658" y="140970"/>
                  </a:lnTo>
                  <a:lnTo>
                    <a:pt x="45199" y="135890"/>
                  </a:lnTo>
                  <a:lnTo>
                    <a:pt x="49364" y="134620"/>
                  </a:lnTo>
                  <a:lnTo>
                    <a:pt x="57581" y="130810"/>
                  </a:lnTo>
                  <a:lnTo>
                    <a:pt x="186575" y="130810"/>
                  </a:lnTo>
                  <a:lnTo>
                    <a:pt x="182308" y="124460"/>
                  </a:lnTo>
                  <a:lnTo>
                    <a:pt x="176865" y="116840"/>
                  </a:lnTo>
                  <a:close/>
                </a:path>
                <a:path w="420370" h="285750">
                  <a:moveTo>
                    <a:pt x="339540" y="135890"/>
                  </a:moveTo>
                  <a:lnTo>
                    <a:pt x="329196" y="135890"/>
                  </a:lnTo>
                  <a:lnTo>
                    <a:pt x="332244" y="137160"/>
                  </a:lnTo>
                  <a:lnTo>
                    <a:pt x="334556" y="138430"/>
                  </a:lnTo>
                  <a:lnTo>
                    <a:pt x="337667" y="138430"/>
                  </a:lnTo>
                  <a:lnTo>
                    <a:pt x="338620" y="137160"/>
                  </a:lnTo>
                  <a:lnTo>
                    <a:pt x="339540" y="135890"/>
                  </a:lnTo>
                  <a:close/>
                </a:path>
                <a:path w="420370" h="285750">
                  <a:moveTo>
                    <a:pt x="166252" y="105410"/>
                  </a:moveTo>
                  <a:lnTo>
                    <a:pt x="50203" y="105410"/>
                  </a:lnTo>
                  <a:lnTo>
                    <a:pt x="47663" y="106680"/>
                  </a:lnTo>
                  <a:lnTo>
                    <a:pt x="44235" y="107741"/>
                  </a:lnTo>
                  <a:lnTo>
                    <a:pt x="37100" y="110490"/>
                  </a:lnTo>
                  <a:lnTo>
                    <a:pt x="26887" y="114300"/>
                  </a:lnTo>
                  <a:lnTo>
                    <a:pt x="16277" y="118110"/>
                  </a:lnTo>
                  <a:lnTo>
                    <a:pt x="5194" y="123190"/>
                  </a:lnTo>
                  <a:lnTo>
                    <a:pt x="12" y="125730"/>
                  </a:lnTo>
                  <a:lnTo>
                    <a:pt x="0" y="128270"/>
                  </a:lnTo>
                  <a:lnTo>
                    <a:pt x="634" y="129540"/>
                  </a:lnTo>
                  <a:lnTo>
                    <a:pt x="2603" y="130810"/>
                  </a:lnTo>
                  <a:lnTo>
                    <a:pt x="3454" y="130810"/>
                  </a:lnTo>
                  <a:lnTo>
                    <a:pt x="5410" y="132080"/>
                  </a:lnTo>
                  <a:lnTo>
                    <a:pt x="7404" y="132080"/>
                  </a:lnTo>
                  <a:lnTo>
                    <a:pt x="14412" y="130810"/>
                  </a:lnTo>
                  <a:lnTo>
                    <a:pt x="21805" y="128270"/>
                  </a:lnTo>
                  <a:lnTo>
                    <a:pt x="28199" y="127000"/>
                  </a:lnTo>
                  <a:lnTo>
                    <a:pt x="33426" y="124460"/>
                  </a:lnTo>
                  <a:lnTo>
                    <a:pt x="43294" y="120650"/>
                  </a:lnTo>
                  <a:lnTo>
                    <a:pt x="47612" y="119380"/>
                  </a:lnTo>
                  <a:lnTo>
                    <a:pt x="54851" y="116840"/>
                  </a:lnTo>
                  <a:lnTo>
                    <a:pt x="176865" y="116840"/>
                  </a:lnTo>
                  <a:lnTo>
                    <a:pt x="175958" y="115570"/>
                  </a:lnTo>
                  <a:lnTo>
                    <a:pt x="170548" y="109220"/>
                  </a:lnTo>
                  <a:lnTo>
                    <a:pt x="166252" y="105410"/>
                  </a:lnTo>
                  <a:close/>
                </a:path>
                <a:path w="420370" h="285750">
                  <a:moveTo>
                    <a:pt x="349897" y="119380"/>
                  </a:moveTo>
                  <a:lnTo>
                    <a:pt x="341820" y="119380"/>
                  </a:lnTo>
                  <a:lnTo>
                    <a:pt x="343433" y="120650"/>
                  </a:lnTo>
                  <a:lnTo>
                    <a:pt x="348360" y="120650"/>
                  </a:lnTo>
                  <a:lnTo>
                    <a:pt x="349897" y="119380"/>
                  </a:lnTo>
                  <a:close/>
                </a:path>
                <a:path w="420370" h="285750">
                  <a:moveTo>
                    <a:pt x="96075" y="86360"/>
                  </a:moveTo>
                  <a:lnTo>
                    <a:pt x="87312" y="86360"/>
                  </a:lnTo>
                  <a:lnTo>
                    <a:pt x="79959" y="87630"/>
                  </a:lnTo>
                  <a:lnTo>
                    <a:pt x="74040" y="88900"/>
                  </a:lnTo>
                  <a:lnTo>
                    <a:pt x="68440" y="88900"/>
                  </a:lnTo>
                  <a:lnTo>
                    <a:pt x="42573" y="95250"/>
                  </a:lnTo>
                  <a:lnTo>
                    <a:pt x="31480" y="97790"/>
                  </a:lnTo>
                  <a:lnTo>
                    <a:pt x="19837" y="101600"/>
                  </a:lnTo>
                  <a:lnTo>
                    <a:pt x="14325" y="104140"/>
                  </a:lnTo>
                  <a:lnTo>
                    <a:pt x="14274" y="105410"/>
                  </a:lnTo>
                  <a:lnTo>
                    <a:pt x="14592" y="106680"/>
                  </a:lnTo>
                  <a:lnTo>
                    <a:pt x="15036" y="106680"/>
                  </a:lnTo>
                  <a:lnTo>
                    <a:pt x="15328" y="107950"/>
                  </a:lnTo>
                  <a:lnTo>
                    <a:pt x="17487" y="109220"/>
                  </a:lnTo>
                  <a:lnTo>
                    <a:pt x="20815" y="110490"/>
                  </a:lnTo>
                  <a:lnTo>
                    <a:pt x="32931" y="110490"/>
                  </a:lnTo>
                  <a:lnTo>
                    <a:pt x="43560" y="107950"/>
                  </a:lnTo>
                  <a:lnTo>
                    <a:pt x="44235" y="107741"/>
                  </a:lnTo>
                  <a:lnTo>
                    <a:pt x="46989" y="106680"/>
                  </a:lnTo>
                  <a:lnTo>
                    <a:pt x="50203" y="105410"/>
                  </a:lnTo>
                  <a:lnTo>
                    <a:pt x="166252" y="105410"/>
                  </a:lnTo>
                  <a:lnTo>
                    <a:pt x="164820" y="104140"/>
                  </a:lnTo>
                  <a:lnTo>
                    <a:pt x="162636" y="101600"/>
                  </a:lnTo>
                  <a:lnTo>
                    <a:pt x="160845" y="100330"/>
                  </a:lnTo>
                  <a:lnTo>
                    <a:pt x="159499" y="100330"/>
                  </a:lnTo>
                  <a:lnTo>
                    <a:pt x="153299" y="95250"/>
                  </a:lnTo>
                  <a:lnTo>
                    <a:pt x="133984" y="87630"/>
                  </a:lnTo>
                  <a:lnTo>
                    <a:pt x="103479" y="87630"/>
                  </a:lnTo>
                  <a:lnTo>
                    <a:pt x="96075" y="86360"/>
                  </a:lnTo>
                  <a:close/>
                </a:path>
                <a:path w="420370" h="285750">
                  <a:moveTo>
                    <a:pt x="50203" y="105410"/>
                  </a:moveTo>
                  <a:lnTo>
                    <a:pt x="46989" y="106680"/>
                  </a:lnTo>
                  <a:lnTo>
                    <a:pt x="44235" y="107741"/>
                  </a:lnTo>
                  <a:lnTo>
                    <a:pt x="47663" y="106680"/>
                  </a:lnTo>
                  <a:lnTo>
                    <a:pt x="50203" y="105410"/>
                  </a:lnTo>
                  <a:close/>
                </a:path>
                <a:path w="420370" h="285750">
                  <a:moveTo>
                    <a:pt x="385165" y="92710"/>
                  </a:moveTo>
                  <a:lnTo>
                    <a:pt x="370941" y="92710"/>
                  </a:lnTo>
                  <a:lnTo>
                    <a:pt x="372262" y="93980"/>
                  </a:lnTo>
                  <a:lnTo>
                    <a:pt x="384594" y="93980"/>
                  </a:lnTo>
                  <a:lnTo>
                    <a:pt x="385165" y="92710"/>
                  </a:lnTo>
                  <a:close/>
                </a:path>
                <a:path w="420370" h="285750">
                  <a:moveTo>
                    <a:pt x="128930" y="86360"/>
                  </a:moveTo>
                  <a:lnTo>
                    <a:pt x="104101" y="86360"/>
                  </a:lnTo>
                  <a:lnTo>
                    <a:pt x="103670" y="87630"/>
                  </a:lnTo>
                  <a:lnTo>
                    <a:pt x="133984" y="87630"/>
                  </a:lnTo>
                  <a:lnTo>
                    <a:pt x="128930" y="86360"/>
                  </a:lnTo>
                  <a:close/>
                </a:path>
                <a:path w="420370" h="285750">
                  <a:moveTo>
                    <a:pt x="114604" y="85090"/>
                  </a:moveTo>
                  <a:lnTo>
                    <a:pt x="104190" y="86360"/>
                  </a:lnTo>
                  <a:lnTo>
                    <a:pt x="126225" y="86360"/>
                  </a:lnTo>
                  <a:lnTo>
                    <a:pt x="114604" y="85090"/>
                  </a:lnTo>
                  <a:close/>
                </a:path>
                <a:path w="420370" h="285750">
                  <a:moveTo>
                    <a:pt x="401480" y="82550"/>
                  </a:moveTo>
                  <a:lnTo>
                    <a:pt x="367068" y="82550"/>
                  </a:lnTo>
                  <a:lnTo>
                    <a:pt x="373947" y="84976"/>
                  </a:lnTo>
                  <a:lnTo>
                    <a:pt x="379958" y="86360"/>
                  </a:lnTo>
                  <a:lnTo>
                    <a:pt x="399313" y="86360"/>
                  </a:lnTo>
                  <a:lnTo>
                    <a:pt x="403110" y="83820"/>
                  </a:lnTo>
                  <a:lnTo>
                    <a:pt x="401480" y="82550"/>
                  </a:lnTo>
                  <a:close/>
                </a:path>
                <a:path w="420370" h="285750">
                  <a:moveTo>
                    <a:pt x="367068" y="82550"/>
                  </a:moveTo>
                  <a:lnTo>
                    <a:pt x="368922" y="83820"/>
                  </a:lnTo>
                  <a:lnTo>
                    <a:pt x="373947" y="84976"/>
                  </a:lnTo>
                  <a:lnTo>
                    <a:pt x="367068" y="82550"/>
                  </a:lnTo>
                  <a:close/>
                </a:path>
                <a:path w="420370" h="285750">
                  <a:moveTo>
                    <a:pt x="413511" y="73660"/>
                  </a:moveTo>
                  <a:lnTo>
                    <a:pt x="383298" y="73660"/>
                  </a:lnTo>
                  <a:lnTo>
                    <a:pt x="389623" y="74930"/>
                  </a:lnTo>
                  <a:lnTo>
                    <a:pt x="394804" y="76200"/>
                  </a:lnTo>
                  <a:lnTo>
                    <a:pt x="411530" y="76200"/>
                  </a:lnTo>
                  <a:lnTo>
                    <a:pt x="413511" y="73660"/>
                  </a:lnTo>
                  <a:close/>
                </a:path>
                <a:path w="420370" h="285750">
                  <a:moveTo>
                    <a:pt x="412020" y="57150"/>
                  </a:moveTo>
                  <a:lnTo>
                    <a:pt x="369392" y="57150"/>
                  </a:lnTo>
                  <a:lnTo>
                    <a:pt x="375043" y="58420"/>
                  </a:lnTo>
                  <a:lnTo>
                    <a:pt x="376262" y="58420"/>
                  </a:lnTo>
                  <a:lnTo>
                    <a:pt x="397224" y="59690"/>
                  </a:lnTo>
                  <a:lnTo>
                    <a:pt x="409903" y="58420"/>
                  </a:lnTo>
                  <a:lnTo>
                    <a:pt x="412020" y="57150"/>
                  </a:lnTo>
                  <a:close/>
                </a:path>
                <a:path w="420370" h="285750">
                  <a:moveTo>
                    <a:pt x="369392" y="57150"/>
                  </a:moveTo>
                  <a:lnTo>
                    <a:pt x="371246" y="58420"/>
                  </a:lnTo>
                  <a:lnTo>
                    <a:pt x="375043" y="58420"/>
                  </a:lnTo>
                  <a:lnTo>
                    <a:pt x="369392" y="57150"/>
                  </a:lnTo>
                  <a:close/>
                </a:path>
                <a:path w="420370" h="285750">
                  <a:moveTo>
                    <a:pt x="408914" y="17780"/>
                  </a:moveTo>
                  <a:lnTo>
                    <a:pt x="400405" y="17780"/>
                  </a:lnTo>
                  <a:lnTo>
                    <a:pt x="388245" y="19050"/>
                  </a:lnTo>
                  <a:lnTo>
                    <a:pt x="355714" y="22860"/>
                  </a:lnTo>
                  <a:lnTo>
                    <a:pt x="352577" y="24130"/>
                  </a:lnTo>
                  <a:lnTo>
                    <a:pt x="349554" y="24130"/>
                  </a:lnTo>
                  <a:lnTo>
                    <a:pt x="346684" y="25400"/>
                  </a:lnTo>
                  <a:lnTo>
                    <a:pt x="403694" y="25400"/>
                  </a:lnTo>
                  <a:lnTo>
                    <a:pt x="408914" y="17780"/>
                  </a:lnTo>
                  <a:close/>
                </a:path>
              </a:pathLst>
            </a:custGeom>
            <a:solidFill>
              <a:srgbClr val="020303">
                <a:alpha val="19999"/>
              </a:srgbClr>
            </a:solidFill>
          </p:spPr>
          <p:txBody>
            <a:bodyPr wrap="square" lIns="0" tIns="0" rIns="0" bIns="0" rtlCol="0"/>
            <a:lstStyle/>
            <a:p>
              <a:endParaRPr/>
            </a:p>
          </p:txBody>
        </p:sp>
        <p:sp>
          <p:nvSpPr>
            <p:cNvPr id="94" name="object 70">
              <a:extLst>
                <a:ext uri="{FF2B5EF4-FFF2-40B4-BE49-F238E27FC236}">
                  <a16:creationId xmlns:a16="http://schemas.microsoft.com/office/drawing/2014/main" id="{C75D7729-2980-425E-955B-5F8C3053F27E}"/>
                </a:ext>
              </a:extLst>
            </p:cNvPr>
            <p:cNvSpPr/>
            <p:nvPr/>
          </p:nvSpPr>
          <p:spPr>
            <a:xfrm>
              <a:off x="6849283" y="9194423"/>
              <a:ext cx="47625" cy="43815"/>
            </a:xfrm>
            <a:custGeom>
              <a:avLst/>
              <a:gdLst/>
              <a:ahLst/>
              <a:cxnLst/>
              <a:rect l="l" t="t" r="r" b="b"/>
              <a:pathLst>
                <a:path w="47625" h="43815">
                  <a:moveTo>
                    <a:pt x="2366" y="0"/>
                  </a:moveTo>
                  <a:lnTo>
                    <a:pt x="0" y="12665"/>
                  </a:lnTo>
                  <a:lnTo>
                    <a:pt x="2152" y="20743"/>
                  </a:lnTo>
                  <a:lnTo>
                    <a:pt x="11469" y="27705"/>
                  </a:lnTo>
                  <a:lnTo>
                    <a:pt x="30598" y="37020"/>
                  </a:lnTo>
                  <a:lnTo>
                    <a:pt x="42186" y="42066"/>
                  </a:lnTo>
                  <a:lnTo>
                    <a:pt x="47338" y="43530"/>
                  </a:lnTo>
                  <a:lnTo>
                    <a:pt x="47216" y="41215"/>
                  </a:lnTo>
                  <a:lnTo>
                    <a:pt x="42980" y="34925"/>
                  </a:lnTo>
                  <a:lnTo>
                    <a:pt x="36007" y="30504"/>
                  </a:lnTo>
                  <a:lnTo>
                    <a:pt x="30625" y="26231"/>
                  </a:lnTo>
                  <a:lnTo>
                    <a:pt x="24083" y="19587"/>
                  </a:lnTo>
                  <a:lnTo>
                    <a:pt x="13631" y="8051"/>
                  </a:lnTo>
                  <a:lnTo>
                    <a:pt x="2366" y="0"/>
                  </a:lnTo>
                  <a:close/>
                </a:path>
              </a:pathLst>
            </a:custGeom>
            <a:solidFill>
              <a:srgbClr val="E4E4E5"/>
            </a:solidFill>
          </p:spPr>
          <p:txBody>
            <a:bodyPr wrap="square" lIns="0" tIns="0" rIns="0" bIns="0" rtlCol="0"/>
            <a:lstStyle/>
            <a:p>
              <a:endParaRPr/>
            </a:p>
          </p:txBody>
        </p:sp>
        <p:sp>
          <p:nvSpPr>
            <p:cNvPr id="95" name="object 71">
              <a:extLst>
                <a:ext uri="{FF2B5EF4-FFF2-40B4-BE49-F238E27FC236}">
                  <a16:creationId xmlns:a16="http://schemas.microsoft.com/office/drawing/2014/main" id="{EF726E3D-F588-4BFE-820B-6B1545E8C5C9}"/>
                </a:ext>
              </a:extLst>
            </p:cNvPr>
            <p:cNvSpPr/>
            <p:nvPr/>
          </p:nvSpPr>
          <p:spPr>
            <a:xfrm>
              <a:off x="6851199" y="9193622"/>
              <a:ext cx="44450" cy="41910"/>
            </a:xfrm>
            <a:custGeom>
              <a:avLst/>
              <a:gdLst/>
              <a:ahLst/>
              <a:cxnLst/>
              <a:rect l="l" t="t" r="r" b="b"/>
              <a:pathLst>
                <a:path w="44450" h="41909">
                  <a:moveTo>
                    <a:pt x="152" y="0"/>
                  </a:moveTo>
                  <a:lnTo>
                    <a:pt x="23183" y="35363"/>
                  </a:lnTo>
                  <a:lnTo>
                    <a:pt x="37655" y="41821"/>
                  </a:lnTo>
                  <a:lnTo>
                    <a:pt x="41262" y="41821"/>
                  </a:lnTo>
                  <a:lnTo>
                    <a:pt x="41444" y="41757"/>
                  </a:lnTo>
                  <a:lnTo>
                    <a:pt x="38671" y="41757"/>
                  </a:lnTo>
                  <a:lnTo>
                    <a:pt x="28879" y="37388"/>
                  </a:lnTo>
                  <a:lnTo>
                    <a:pt x="23797" y="34624"/>
                  </a:lnTo>
                  <a:lnTo>
                    <a:pt x="13222" y="27139"/>
                  </a:lnTo>
                  <a:lnTo>
                    <a:pt x="3449" y="15836"/>
                  </a:lnTo>
                  <a:lnTo>
                    <a:pt x="774" y="1612"/>
                  </a:lnTo>
                  <a:lnTo>
                    <a:pt x="2403" y="1612"/>
                  </a:lnTo>
                  <a:lnTo>
                    <a:pt x="152" y="0"/>
                  </a:lnTo>
                  <a:close/>
                </a:path>
                <a:path w="44450" h="41909">
                  <a:moveTo>
                    <a:pt x="2403" y="1612"/>
                  </a:moveTo>
                  <a:lnTo>
                    <a:pt x="774" y="1612"/>
                  </a:lnTo>
                  <a:lnTo>
                    <a:pt x="11391" y="9207"/>
                  </a:lnTo>
                  <a:lnTo>
                    <a:pt x="14772" y="12851"/>
                  </a:lnTo>
                  <a:lnTo>
                    <a:pt x="22174" y="20410"/>
                  </a:lnTo>
                  <a:lnTo>
                    <a:pt x="31519" y="29086"/>
                  </a:lnTo>
                  <a:lnTo>
                    <a:pt x="40728" y="36080"/>
                  </a:lnTo>
                  <a:lnTo>
                    <a:pt x="41325" y="36957"/>
                  </a:lnTo>
                  <a:lnTo>
                    <a:pt x="42646" y="39344"/>
                  </a:lnTo>
                  <a:lnTo>
                    <a:pt x="41211" y="41097"/>
                  </a:lnTo>
                  <a:lnTo>
                    <a:pt x="38671" y="41757"/>
                  </a:lnTo>
                  <a:lnTo>
                    <a:pt x="41444" y="41757"/>
                  </a:lnTo>
                  <a:lnTo>
                    <a:pt x="42100" y="41529"/>
                  </a:lnTo>
                  <a:lnTo>
                    <a:pt x="44018" y="39179"/>
                  </a:lnTo>
                  <a:lnTo>
                    <a:pt x="41452" y="35445"/>
                  </a:lnTo>
                  <a:lnTo>
                    <a:pt x="41313" y="35318"/>
                  </a:lnTo>
                  <a:lnTo>
                    <a:pt x="31962" y="28208"/>
                  </a:lnTo>
                  <a:lnTo>
                    <a:pt x="22483" y="19373"/>
                  </a:lnTo>
                  <a:lnTo>
                    <a:pt x="15108" y="11815"/>
                  </a:lnTo>
                  <a:lnTo>
                    <a:pt x="12065" y="8534"/>
                  </a:lnTo>
                  <a:lnTo>
                    <a:pt x="2403" y="1612"/>
                  </a:lnTo>
                  <a:close/>
                </a:path>
              </a:pathLst>
            </a:custGeom>
            <a:solidFill>
              <a:srgbClr val="BCBCBC"/>
            </a:solidFill>
          </p:spPr>
          <p:txBody>
            <a:bodyPr wrap="square" lIns="0" tIns="0" rIns="0" bIns="0" rtlCol="0"/>
            <a:lstStyle/>
            <a:p>
              <a:endParaRPr/>
            </a:p>
          </p:txBody>
        </p:sp>
        <p:sp>
          <p:nvSpPr>
            <p:cNvPr id="96" name="object 72">
              <a:extLst>
                <a:ext uri="{FF2B5EF4-FFF2-40B4-BE49-F238E27FC236}">
                  <a16:creationId xmlns:a16="http://schemas.microsoft.com/office/drawing/2014/main" id="{61E6789E-3CBE-406D-AE88-5449EAABB16D}"/>
                </a:ext>
              </a:extLst>
            </p:cNvPr>
            <p:cNvSpPr/>
            <p:nvPr/>
          </p:nvSpPr>
          <p:spPr>
            <a:xfrm>
              <a:off x="6823564" y="9166648"/>
              <a:ext cx="120650" cy="74930"/>
            </a:xfrm>
            <a:custGeom>
              <a:avLst/>
              <a:gdLst/>
              <a:ahLst/>
              <a:cxnLst/>
              <a:rect l="l" t="t" r="r" b="b"/>
              <a:pathLst>
                <a:path w="120650" h="74929">
                  <a:moveTo>
                    <a:pt x="116818" y="49034"/>
                  </a:moveTo>
                  <a:lnTo>
                    <a:pt x="44729" y="49034"/>
                  </a:lnTo>
                  <a:lnTo>
                    <a:pt x="57664" y="58923"/>
                  </a:lnTo>
                  <a:lnTo>
                    <a:pt x="65579" y="64419"/>
                  </a:lnTo>
                  <a:lnTo>
                    <a:pt x="71718" y="67503"/>
                  </a:lnTo>
                  <a:lnTo>
                    <a:pt x="79324" y="70154"/>
                  </a:lnTo>
                  <a:lnTo>
                    <a:pt x="93052" y="74650"/>
                  </a:lnTo>
                  <a:lnTo>
                    <a:pt x="95491" y="70383"/>
                  </a:lnTo>
                  <a:lnTo>
                    <a:pt x="96926" y="67195"/>
                  </a:lnTo>
                  <a:lnTo>
                    <a:pt x="106616" y="67195"/>
                  </a:lnTo>
                  <a:lnTo>
                    <a:pt x="107416" y="64528"/>
                  </a:lnTo>
                  <a:lnTo>
                    <a:pt x="107505" y="60490"/>
                  </a:lnTo>
                  <a:lnTo>
                    <a:pt x="115332" y="60490"/>
                  </a:lnTo>
                  <a:lnTo>
                    <a:pt x="120091" y="55473"/>
                  </a:lnTo>
                  <a:lnTo>
                    <a:pt x="109778" y="53746"/>
                  </a:lnTo>
                  <a:lnTo>
                    <a:pt x="104648" y="52349"/>
                  </a:lnTo>
                  <a:lnTo>
                    <a:pt x="107543" y="51917"/>
                  </a:lnTo>
                  <a:lnTo>
                    <a:pt x="116992" y="51206"/>
                  </a:lnTo>
                  <a:lnTo>
                    <a:pt x="116818" y="49034"/>
                  </a:lnTo>
                  <a:close/>
                </a:path>
                <a:path w="120650" h="74929">
                  <a:moveTo>
                    <a:pt x="106616" y="67195"/>
                  </a:moveTo>
                  <a:lnTo>
                    <a:pt x="96926" y="67195"/>
                  </a:lnTo>
                  <a:lnTo>
                    <a:pt x="106273" y="68338"/>
                  </a:lnTo>
                  <a:lnTo>
                    <a:pt x="106616" y="67195"/>
                  </a:lnTo>
                  <a:close/>
                </a:path>
                <a:path w="120650" h="74929">
                  <a:moveTo>
                    <a:pt x="21348" y="34162"/>
                  </a:moveTo>
                  <a:lnTo>
                    <a:pt x="21844" y="37020"/>
                  </a:lnTo>
                  <a:lnTo>
                    <a:pt x="3556" y="43573"/>
                  </a:lnTo>
                  <a:lnTo>
                    <a:pt x="0" y="53200"/>
                  </a:lnTo>
                  <a:lnTo>
                    <a:pt x="7543" y="59435"/>
                  </a:lnTo>
                  <a:lnTo>
                    <a:pt x="13970" y="62102"/>
                  </a:lnTo>
                  <a:lnTo>
                    <a:pt x="14389" y="59474"/>
                  </a:lnTo>
                  <a:lnTo>
                    <a:pt x="20015" y="59474"/>
                  </a:lnTo>
                  <a:lnTo>
                    <a:pt x="21082" y="56413"/>
                  </a:lnTo>
                  <a:lnTo>
                    <a:pt x="37099" y="56413"/>
                  </a:lnTo>
                  <a:lnTo>
                    <a:pt x="37706" y="55930"/>
                  </a:lnTo>
                  <a:lnTo>
                    <a:pt x="44862" y="55930"/>
                  </a:lnTo>
                  <a:lnTo>
                    <a:pt x="45542" y="51041"/>
                  </a:lnTo>
                  <a:lnTo>
                    <a:pt x="44729" y="49034"/>
                  </a:lnTo>
                  <a:lnTo>
                    <a:pt x="116818" y="49034"/>
                  </a:lnTo>
                  <a:lnTo>
                    <a:pt x="116420" y="44081"/>
                  </a:lnTo>
                  <a:lnTo>
                    <a:pt x="104711" y="43814"/>
                  </a:lnTo>
                  <a:lnTo>
                    <a:pt x="99307" y="41630"/>
                  </a:lnTo>
                  <a:lnTo>
                    <a:pt x="31242" y="41630"/>
                  </a:lnTo>
                  <a:lnTo>
                    <a:pt x="25958" y="37274"/>
                  </a:lnTo>
                  <a:lnTo>
                    <a:pt x="21348" y="34162"/>
                  </a:lnTo>
                  <a:close/>
                </a:path>
                <a:path w="120650" h="74929">
                  <a:moveTo>
                    <a:pt x="20015" y="59474"/>
                  </a:moveTo>
                  <a:lnTo>
                    <a:pt x="14389" y="59474"/>
                  </a:lnTo>
                  <a:lnTo>
                    <a:pt x="19507" y="60934"/>
                  </a:lnTo>
                  <a:lnTo>
                    <a:pt x="20015" y="59474"/>
                  </a:lnTo>
                  <a:close/>
                </a:path>
                <a:path w="120650" h="74929">
                  <a:moveTo>
                    <a:pt x="115332" y="60490"/>
                  </a:moveTo>
                  <a:lnTo>
                    <a:pt x="107505" y="60490"/>
                  </a:lnTo>
                  <a:lnTo>
                    <a:pt x="114935" y="60909"/>
                  </a:lnTo>
                  <a:lnTo>
                    <a:pt x="115332" y="60490"/>
                  </a:lnTo>
                  <a:close/>
                </a:path>
                <a:path w="120650" h="74929">
                  <a:moveTo>
                    <a:pt x="36587" y="56819"/>
                  </a:moveTo>
                  <a:lnTo>
                    <a:pt x="27393" y="56819"/>
                  </a:lnTo>
                  <a:lnTo>
                    <a:pt x="31699" y="60705"/>
                  </a:lnTo>
                  <a:lnTo>
                    <a:pt x="36587" y="56819"/>
                  </a:lnTo>
                  <a:close/>
                </a:path>
                <a:path w="120650" h="74929">
                  <a:moveTo>
                    <a:pt x="37099" y="56413"/>
                  </a:moveTo>
                  <a:lnTo>
                    <a:pt x="21082" y="56413"/>
                  </a:lnTo>
                  <a:lnTo>
                    <a:pt x="23368" y="59486"/>
                  </a:lnTo>
                  <a:lnTo>
                    <a:pt x="27393" y="56819"/>
                  </a:lnTo>
                  <a:lnTo>
                    <a:pt x="36587" y="56819"/>
                  </a:lnTo>
                  <a:lnTo>
                    <a:pt x="37099" y="56413"/>
                  </a:lnTo>
                  <a:close/>
                </a:path>
                <a:path w="120650" h="74929">
                  <a:moveTo>
                    <a:pt x="44862" y="55930"/>
                  </a:moveTo>
                  <a:lnTo>
                    <a:pt x="37706" y="55930"/>
                  </a:lnTo>
                  <a:lnTo>
                    <a:pt x="39319" y="56641"/>
                  </a:lnTo>
                  <a:lnTo>
                    <a:pt x="44691" y="57162"/>
                  </a:lnTo>
                  <a:lnTo>
                    <a:pt x="44862" y="55930"/>
                  </a:lnTo>
                  <a:close/>
                </a:path>
                <a:path w="120650" h="74929">
                  <a:moveTo>
                    <a:pt x="107901" y="41376"/>
                  </a:moveTo>
                  <a:lnTo>
                    <a:pt x="98679" y="41376"/>
                  </a:lnTo>
                  <a:lnTo>
                    <a:pt x="107340" y="41757"/>
                  </a:lnTo>
                  <a:lnTo>
                    <a:pt x="107901" y="41376"/>
                  </a:lnTo>
                  <a:close/>
                </a:path>
                <a:path w="120650" h="74929">
                  <a:moveTo>
                    <a:pt x="16230" y="14389"/>
                  </a:moveTo>
                  <a:lnTo>
                    <a:pt x="16539" y="16408"/>
                  </a:lnTo>
                  <a:lnTo>
                    <a:pt x="17062" y="20761"/>
                  </a:lnTo>
                  <a:lnTo>
                    <a:pt x="20052" y="27805"/>
                  </a:lnTo>
                  <a:lnTo>
                    <a:pt x="27762" y="37896"/>
                  </a:lnTo>
                  <a:lnTo>
                    <a:pt x="29819" y="40144"/>
                  </a:lnTo>
                  <a:lnTo>
                    <a:pt x="31242" y="41630"/>
                  </a:lnTo>
                  <a:lnTo>
                    <a:pt x="99307" y="41630"/>
                  </a:lnTo>
                  <a:lnTo>
                    <a:pt x="98679" y="41376"/>
                  </a:lnTo>
                  <a:lnTo>
                    <a:pt x="107901" y="41376"/>
                  </a:lnTo>
                  <a:lnTo>
                    <a:pt x="114579" y="36842"/>
                  </a:lnTo>
                  <a:lnTo>
                    <a:pt x="112114" y="33324"/>
                  </a:lnTo>
                  <a:lnTo>
                    <a:pt x="105333" y="33324"/>
                  </a:lnTo>
                  <a:lnTo>
                    <a:pt x="101130" y="32715"/>
                  </a:lnTo>
                  <a:lnTo>
                    <a:pt x="74934" y="24587"/>
                  </a:lnTo>
                  <a:lnTo>
                    <a:pt x="27343" y="24587"/>
                  </a:lnTo>
                  <a:lnTo>
                    <a:pt x="23542" y="21399"/>
                  </a:lnTo>
                  <a:lnTo>
                    <a:pt x="19862" y="18059"/>
                  </a:lnTo>
                  <a:lnTo>
                    <a:pt x="16230" y="14389"/>
                  </a:lnTo>
                  <a:close/>
                </a:path>
                <a:path w="120650" h="74929">
                  <a:moveTo>
                    <a:pt x="111874" y="32981"/>
                  </a:moveTo>
                  <a:lnTo>
                    <a:pt x="105333" y="33324"/>
                  </a:lnTo>
                  <a:lnTo>
                    <a:pt x="112114" y="33324"/>
                  </a:lnTo>
                  <a:lnTo>
                    <a:pt x="111874" y="32981"/>
                  </a:lnTo>
                  <a:close/>
                </a:path>
                <a:path w="120650" h="74929">
                  <a:moveTo>
                    <a:pt x="15407" y="8741"/>
                  </a:moveTo>
                  <a:lnTo>
                    <a:pt x="16878" y="11264"/>
                  </a:lnTo>
                  <a:lnTo>
                    <a:pt x="19253" y="14211"/>
                  </a:lnTo>
                  <a:lnTo>
                    <a:pt x="21132" y="16598"/>
                  </a:lnTo>
                  <a:lnTo>
                    <a:pt x="25273" y="21678"/>
                  </a:lnTo>
                  <a:lnTo>
                    <a:pt x="27343" y="24587"/>
                  </a:lnTo>
                  <a:lnTo>
                    <a:pt x="74934" y="24587"/>
                  </a:lnTo>
                  <a:lnTo>
                    <a:pt x="36029" y="10363"/>
                  </a:lnTo>
                  <a:lnTo>
                    <a:pt x="34188" y="9575"/>
                  </a:lnTo>
                  <a:lnTo>
                    <a:pt x="19177" y="9575"/>
                  </a:lnTo>
                  <a:lnTo>
                    <a:pt x="18275" y="9321"/>
                  </a:lnTo>
                  <a:lnTo>
                    <a:pt x="17386" y="9118"/>
                  </a:lnTo>
                  <a:lnTo>
                    <a:pt x="15407" y="8741"/>
                  </a:lnTo>
                  <a:close/>
                </a:path>
                <a:path w="120650" h="74929">
                  <a:moveTo>
                    <a:pt x="8610" y="0"/>
                  </a:moveTo>
                  <a:lnTo>
                    <a:pt x="15824" y="6172"/>
                  </a:lnTo>
                  <a:lnTo>
                    <a:pt x="19177" y="9575"/>
                  </a:lnTo>
                  <a:lnTo>
                    <a:pt x="34188" y="9575"/>
                  </a:lnTo>
                  <a:lnTo>
                    <a:pt x="29542" y="7588"/>
                  </a:lnTo>
                  <a:lnTo>
                    <a:pt x="22145" y="4730"/>
                  </a:lnTo>
                  <a:lnTo>
                    <a:pt x="15105" y="2187"/>
                  </a:lnTo>
                  <a:lnTo>
                    <a:pt x="8610" y="0"/>
                  </a:lnTo>
                  <a:close/>
                </a:path>
                <a:path w="120650" h="74929">
                  <a:moveTo>
                    <a:pt x="15646" y="8432"/>
                  </a:moveTo>
                  <a:lnTo>
                    <a:pt x="16459" y="8940"/>
                  </a:lnTo>
                  <a:lnTo>
                    <a:pt x="15646" y="8432"/>
                  </a:lnTo>
                  <a:close/>
                </a:path>
              </a:pathLst>
            </a:custGeom>
            <a:solidFill>
              <a:srgbClr val="E4E4E5"/>
            </a:solidFill>
          </p:spPr>
          <p:txBody>
            <a:bodyPr wrap="square" lIns="0" tIns="0" rIns="0" bIns="0" rtlCol="0"/>
            <a:lstStyle/>
            <a:p>
              <a:endParaRPr/>
            </a:p>
          </p:txBody>
        </p:sp>
        <p:sp>
          <p:nvSpPr>
            <p:cNvPr id="97" name="object 73">
              <a:extLst>
                <a:ext uri="{FF2B5EF4-FFF2-40B4-BE49-F238E27FC236}">
                  <a16:creationId xmlns:a16="http://schemas.microsoft.com/office/drawing/2014/main" id="{CCEB247C-9BBC-42B8-8EEF-6D2AF934E5C6}"/>
                </a:ext>
              </a:extLst>
            </p:cNvPr>
            <p:cNvSpPr/>
            <p:nvPr/>
          </p:nvSpPr>
          <p:spPr>
            <a:xfrm>
              <a:off x="6823050" y="9166441"/>
              <a:ext cx="119380" cy="74930"/>
            </a:xfrm>
            <a:custGeom>
              <a:avLst/>
              <a:gdLst/>
              <a:ahLst/>
              <a:cxnLst/>
              <a:rect l="l" t="t" r="r" b="b"/>
              <a:pathLst>
                <a:path w="119379" h="74929">
                  <a:moveTo>
                    <a:pt x="94488" y="72809"/>
                  </a:moveTo>
                  <a:lnTo>
                    <a:pt x="88836" y="72809"/>
                  </a:lnTo>
                  <a:lnTo>
                    <a:pt x="93751" y="74422"/>
                  </a:lnTo>
                  <a:lnTo>
                    <a:pt x="94488" y="72809"/>
                  </a:lnTo>
                  <a:close/>
                </a:path>
                <a:path w="119379" h="74929">
                  <a:moveTo>
                    <a:pt x="118948" y="55397"/>
                  </a:moveTo>
                  <a:lnTo>
                    <a:pt x="118465" y="54851"/>
                  </a:lnTo>
                  <a:lnTo>
                    <a:pt x="117957" y="54775"/>
                  </a:lnTo>
                  <a:lnTo>
                    <a:pt x="117957" y="55727"/>
                  </a:lnTo>
                  <a:lnTo>
                    <a:pt x="117843" y="56807"/>
                  </a:lnTo>
                  <a:lnTo>
                    <a:pt x="117729" y="57340"/>
                  </a:lnTo>
                  <a:lnTo>
                    <a:pt x="117703" y="57467"/>
                  </a:lnTo>
                  <a:lnTo>
                    <a:pt x="117563" y="57569"/>
                  </a:lnTo>
                  <a:lnTo>
                    <a:pt x="117729" y="57340"/>
                  </a:lnTo>
                  <a:lnTo>
                    <a:pt x="117729" y="56857"/>
                  </a:lnTo>
                  <a:lnTo>
                    <a:pt x="109753" y="60083"/>
                  </a:lnTo>
                  <a:lnTo>
                    <a:pt x="108013" y="60236"/>
                  </a:lnTo>
                  <a:lnTo>
                    <a:pt x="107543" y="60198"/>
                  </a:lnTo>
                  <a:lnTo>
                    <a:pt x="102108" y="60706"/>
                  </a:lnTo>
                  <a:lnTo>
                    <a:pt x="90944" y="58026"/>
                  </a:lnTo>
                  <a:lnTo>
                    <a:pt x="71920" y="51562"/>
                  </a:lnTo>
                  <a:lnTo>
                    <a:pt x="78701" y="55333"/>
                  </a:lnTo>
                  <a:lnTo>
                    <a:pt x="83629" y="57492"/>
                  </a:lnTo>
                  <a:lnTo>
                    <a:pt x="89077" y="58839"/>
                  </a:lnTo>
                  <a:lnTo>
                    <a:pt x="97459" y="60185"/>
                  </a:lnTo>
                  <a:lnTo>
                    <a:pt x="107454" y="62141"/>
                  </a:lnTo>
                  <a:lnTo>
                    <a:pt x="107429" y="63042"/>
                  </a:lnTo>
                  <a:lnTo>
                    <a:pt x="106133" y="65417"/>
                  </a:lnTo>
                  <a:lnTo>
                    <a:pt x="104279" y="67030"/>
                  </a:lnTo>
                  <a:lnTo>
                    <a:pt x="101549" y="67437"/>
                  </a:lnTo>
                  <a:lnTo>
                    <a:pt x="97142" y="66890"/>
                  </a:lnTo>
                  <a:lnTo>
                    <a:pt x="97015" y="67157"/>
                  </a:lnTo>
                  <a:lnTo>
                    <a:pt x="90716" y="65532"/>
                  </a:lnTo>
                  <a:lnTo>
                    <a:pt x="71882" y="58826"/>
                  </a:lnTo>
                  <a:lnTo>
                    <a:pt x="83146" y="65366"/>
                  </a:lnTo>
                  <a:lnTo>
                    <a:pt x="90106" y="68453"/>
                  </a:lnTo>
                  <a:lnTo>
                    <a:pt x="95643" y="68884"/>
                  </a:lnTo>
                  <a:lnTo>
                    <a:pt x="96304" y="68757"/>
                  </a:lnTo>
                  <a:lnTo>
                    <a:pt x="90817" y="70916"/>
                  </a:lnTo>
                  <a:lnTo>
                    <a:pt x="85521" y="71081"/>
                  </a:lnTo>
                  <a:lnTo>
                    <a:pt x="77952" y="68605"/>
                  </a:lnTo>
                  <a:lnTo>
                    <a:pt x="68897" y="64604"/>
                  </a:lnTo>
                  <a:lnTo>
                    <a:pt x="58216" y="57937"/>
                  </a:lnTo>
                  <a:lnTo>
                    <a:pt x="49276" y="51663"/>
                  </a:lnTo>
                  <a:lnTo>
                    <a:pt x="47599" y="50406"/>
                  </a:lnTo>
                  <a:lnTo>
                    <a:pt x="45529" y="48869"/>
                  </a:lnTo>
                  <a:lnTo>
                    <a:pt x="45389" y="48768"/>
                  </a:lnTo>
                  <a:lnTo>
                    <a:pt x="45389" y="55460"/>
                  </a:lnTo>
                  <a:lnTo>
                    <a:pt x="44932" y="55448"/>
                  </a:lnTo>
                  <a:lnTo>
                    <a:pt x="45351" y="54876"/>
                  </a:lnTo>
                  <a:lnTo>
                    <a:pt x="45389" y="55460"/>
                  </a:lnTo>
                  <a:lnTo>
                    <a:pt x="45389" y="48768"/>
                  </a:lnTo>
                  <a:lnTo>
                    <a:pt x="44119" y="47790"/>
                  </a:lnTo>
                  <a:lnTo>
                    <a:pt x="45097" y="50215"/>
                  </a:lnTo>
                  <a:lnTo>
                    <a:pt x="45186" y="51904"/>
                  </a:lnTo>
                  <a:lnTo>
                    <a:pt x="45085" y="53632"/>
                  </a:lnTo>
                  <a:lnTo>
                    <a:pt x="43751" y="55410"/>
                  </a:lnTo>
                  <a:lnTo>
                    <a:pt x="41668" y="55321"/>
                  </a:lnTo>
                  <a:lnTo>
                    <a:pt x="38265" y="54851"/>
                  </a:lnTo>
                  <a:lnTo>
                    <a:pt x="38341" y="47434"/>
                  </a:lnTo>
                  <a:lnTo>
                    <a:pt x="37871" y="48475"/>
                  </a:lnTo>
                  <a:lnTo>
                    <a:pt x="37452" y="49555"/>
                  </a:lnTo>
                  <a:lnTo>
                    <a:pt x="37147" y="51003"/>
                  </a:lnTo>
                  <a:lnTo>
                    <a:pt x="37058" y="51930"/>
                  </a:lnTo>
                  <a:lnTo>
                    <a:pt x="36944" y="53771"/>
                  </a:lnTo>
                  <a:lnTo>
                    <a:pt x="36626" y="55016"/>
                  </a:lnTo>
                  <a:lnTo>
                    <a:pt x="35915" y="56616"/>
                  </a:lnTo>
                  <a:lnTo>
                    <a:pt x="35001" y="57708"/>
                  </a:lnTo>
                  <a:lnTo>
                    <a:pt x="33655" y="57632"/>
                  </a:lnTo>
                  <a:lnTo>
                    <a:pt x="30365" y="57035"/>
                  </a:lnTo>
                  <a:lnTo>
                    <a:pt x="29806" y="56934"/>
                  </a:lnTo>
                  <a:lnTo>
                    <a:pt x="28905" y="56769"/>
                  </a:lnTo>
                  <a:lnTo>
                    <a:pt x="30505" y="49999"/>
                  </a:lnTo>
                  <a:lnTo>
                    <a:pt x="29692" y="50419"/>
                  </a:lnTo>
                  <a:lnTo>
                    <a:pt x="28956" y="51003"/>
                  </a:lnTo>
                  <a:lnTo>
                    <a:pt x="28168" y="52362"/>
                  </a:lnTo>
                  <a:lnTo>
                    <a:pt x="28079" y="53149"/>
                  </a:lnTo>
                  <a:lnTo>
                    <a:pt x="27863" y="54229"/>
                  </a:lnTo>
                  <a:lnTo>
                    <a:pt x="27584" y="54825"/>
                  </a:lnTo>
                  <a:lnTo>
                    <a:pt x="26593" y="56413"/>
                  </a:lnTo>
                  <a:lnTo>
                    <a:pt x="25552" y="56934"/>
                  </a:lnTo>
                  <a:lnTo>
                    <a:pt x="25387" y="56870"/>
                  </a:lnTo>
                  <a:lnTo>
                    <a:pt x="24053" y="56362"/>
                  </a:lnTo>
                  <a:lnTo>
                    <a:pt x="24053" y="58991"/>
                  </a:lnTo>
                  <a:lnTo>
                    <a:pt x="24053" y="56362"/>
                  </a:lnTo>
                  <a:lnTo>
                    <a:pt x="23495" y="56146"/>
                  </a:lnTo>
                  <a:lnTo>
                    <a:pt x="22771" y="55460"/>
                  </a:lnTo>
                  <a:lnTo>
                    <a:pt x="22834" y="53771"/>
                  </a:lnTo>
                  <a:lnTo>
                    <a:pt x="23304" y="51790"/>
                  </a:lnTo>
                  <a:lnTo>
                    <a:pt x="22453" y="52489"/>
                  </a:lnTo>
                  <a:lnTo>
                    <a:pt x="20726" y="55841"/>
                  </a:lnTo>
                  <a:lnTo>
                    <a:pt x="20167" y="56870"/>
                  </a:lnTo>
                  <a:lnTo>
                    <a:pt x="20053" y="57035"/>
                  </a:lnTo>
                  <a:lnTo>
                    <a:pt x="19367" y="57899"/>
                  </a:lnTo>
                  <a:lnTo>
                    <a:pt x="16306" y="59563"/>
                  </a:lnTo>
                  <a:lnTo>
                    <a:pt x="15595" y="56146"/>
                  </a:lnTo>
                  <a:lnTo>
                    <a:pt x="15443" y="54279"/>
                  </a:lnTo>
                  <a:lnTo>
                    <a:pt x="13855" y="56730"/>
                  </a:lnTo>
                  <a:lnTo>
                    <a:pt x="13741" y="57035"/>
                  </a:lnTo>
                  <a:lnTo>
                    <a:pt x="14300" y="58597"/>
                  </a:lnTo>
                  <a:lnTo>
                    <a:pt x="13830" y="58699"/>
                  </a:lnTo>
                  <a:lnTo>
                    <a:pt x="13373" y="59067"/>
                  </a:lnTo>
                  <a:lnTo>
                    <a:pt x="12357" y="59385"/>
                  </a:lnTo>
                  <a:lnTo>
                    <a:pt x="11811" y="59486"/>
                  </a:lnTo>
                  <a:lnTo>
                    <a:pt x="9829" y="59575"/>
                  </a:lnTo>
                  <a:lnTo>
                    <a:pt x="9512" y="59575"/>
                  </a:lnTo>
                  <a:lnTo>
                    <a:pt x="8216" y="59182"/>
                  </a:lnTo>
                  <a:lnTo>
                    <a:pt x="4927" y="56426"/>
                  </a:lnTo>
                  <a:lnTo>
                    <a:pt x="1663" y="53479"/>
                  </a:lnTo>
                  <a:lnTo>
                    <a:pt x="1282" y="52705"/>
                  </a:lnTo>
                  <a:lnTo>
                    <a:pt x="4432" y="44170"/>
                  </a:lnTo>
                  <a:lnTo>
                    <a:pt x="22885" y="37553"/>
                  </a:lnTo>
                  <a:lnTo>
                    <a:pt x="22821" y="36639"/>
                  </a:lnTo>
                  <a:lnTo>
                    <a:pt x="24104" y="36169"/>
                  </a:lnTo>
                  <a:lnTo>
                    <a:pt x="31445" y="42214"/>
                  </a:lnTo>
                  <a:lnTo>
                    <a:pt x="32092" y="41516"/>
                  </a:lnTo>
                  <a:lnTo>
                    <a:pt x="30873" y="40233"/>
                  </a:lnTo>
                  <a:lnTo>
                    <a:pt x="28702" y="37871"/>
                  </a:lnTo>
                  <a:lnTo>
                    <a:pt x="17627" y="25869"/>
                  </a:lnTo>
                  <a:lnTo>
                    <a:pt x="17513" y="16065"/>
                  </a:lnTo>
                  <a:lnTo>
                    <a:pt x="20751" y="19253"/>
                  </a:lnTo>
                  <a:lnTo>
                    <a:pt x="24015" y="22212"/>
                  </a:lnTo>
                  <a:lnTo>
                    <a:pt x="27533" y="25171"/>
                  </a:lnTo>
                  <a:lnTo>
                    <a:pt x="30391" y="27533"/>
                  </a:lnTo>
                  <a:lnTo>
                    <a:pt x="26187" y="21666"/>
                  </a:lnTo>
                  <a:lnTo>
                    <a:pt x="22263" y="16814"/>
                  </a:lnTo>
                  <a:lnTo>
                    <a:pt x="18110" y="11620"/>
                  </a:lnTo>
                  <a:lnTo>
                    <a:pt x="17030" y="10020"/>
                  </a:lnTo>
                  <a:lnTo>
                    <a:pt x="16687" y="9588"/>
                  </a:lnTo>
                  <a:lnTo>
                    <a:pt x="18783" y="10033"/>
                  </a:lnTo>
                  <a:lnTo>
                    <a:pt x="21259" y="10706"/>
                  </a:lnTo>
                  <a:lnTo>
                    <a:pt x="20167" y="9588"/>
                  </a:lnTo>
                  <a:lnTo>
                    <a:pt x="19481" y="8902"/>
                  </a:lnTo>
                  <a:lnTo>
                    <a:pt x="18630" y="8039"/>
                  </a:lnTo>
                  <a:lnTo>
                    <a:pt x="13576" y="3403"/>
                  </a:lnTo>
                  <a:lnTo>
                    <a:pt x="11569" y="1524"/>
                  </a:lnTo>
                  <a:lnTo>
                    <a:pt x="17068" y="3429"/>
                  </a:lnTo>
                  <a:lnTo>
                    <a:pt x="23596" y="5816"/>
                  </a:lnTo>
                  <a:lnTo>
                    <a:pt x="30391" y="8458"/>
                  </a:lnTo>
                  <a:lnTo>
                    <a:pt x="36347" y="11023"/>
                  </a:lnTo>
                  <a:lnTo>
                    <a:pt x="40233" y="12547"/>
                  </a:lnTo>
                  <a:lnTo>
                    <a:pt x="58077" y="19189"/>
                  </a:lnTo>
                  <a:lnTo>
                    <a:pt x="66548" y="22212"/>
                  </a:lnTo>
                  <a:lnTo>
                    <a:pt x="74803" y="25044"/>
                  </a:lnTo>
                  <a:lnTo>
                    <a:pt x="91389" y="31051"/>
                  </a:lnTo>
                  <a:lnTo>
                    <a:pt x="99936" y="33070"/>
                  </a:lnTo>
                  <a:lnTo>
                    <a:pt x="101828" y="33451"/>
                  </a:lnTo>
                  <a:lnTo>
                    <a:pt x="104178" y="33782"/>
                  </a:lnTo>
                  <a:lnTo>
                    <a:pt x="112471" y="34163"/>
                  </a:lnTo>
                  <a:lnTo>
                    <a:pt x="113106" y="35090"/>
                  </a:lnTo>
                  <a:lnTo>
                    <a:pt x="108534" y="37414"/>
                  </a:lnTo>
                  <a:lnTo>
                    <a:pt x="108534" y="40195"/>
                  </a:lnTo>
                  <a:lnTo>
                    <a:pt x="106438" y="41414"/>
                  </a:lnTo>
                  <a:lnTo>
                    <a:pt x="104241" y="41338"/>
                  </a:lnTo>
                  <a:lnTo>
                    <a:pt x="104927" y="41097"/>
                  </a:lnTo>
                  <a:lnTo>
                    <a:pt x="108534" y="40195"/>
                  </a:lnTo>
                  <a:lnTo>
                    <a:pt x="108534" y="37414"/>
                  </a:lnTo>
                  <a:lnTo>
                    <a:pt x="103390" y="40017"/>
                  </a:lnTo>
                  <a:lnTo>
                    <a:pt x="100431" y="40665"/>
                  </a:lnTo>
                  <a:lnTo>
                    <a:pt x="98539" y="40627"/>
                  </a:lnTo>
                  <a:lnTo>
                    <a:pt x="90690" y="39255"/>
                  </a:lnTo>
                  <a:lnTo>
                    <a:pt x="76365" y="34709"/>
                  </a:lnTo>
                  <a:lnTo>
                    <a:pt x="54470" y="25133"/>
                  </a:lnTo>
                  <a:lnTo>
                    <a:pt x="53619" y="26847"/>
                  </a:lnTo>
                  <a:lnTo>
                    <a:pt x="72821" y="35394"/>
                  </a:lnTo>
                  <a:lnTo>
                    <a:pt x="86499" y="40144"/>
                  </a:lnTo>
                  <a:lnTo>
                    <a:pt x="93179" y="41681"/>
                  </a:lnTo>
                  <a:lnTo>
                    <a:pt x="95643" y="42443"/>
                  </a:lnTo>
                  <a:lnTo>
                    <a:pt x="99936" y="42621"/>
                  </a:lnTo>
                  <a:lnTo>
                    <a:pt x="100088" y="42621"/>
                  </a:lnTo>
                  <a:lnTo>
                    <a:pt x="100444" y="42633"/>
                  </a:lnTo>
                  <a:lnTo>
                    <a:pt x="102666" y="43510"/>
                  </a:lnTo>
                  <a:lnTo>
                    <a:pt x="115976" y="45123"/>
                  </a:lnTo>
                  <a:lnTo>
                    <a:pt x="116522" y="45313"/>
                  </a:lnTo>
                  <a:lnTo>
                    <a:pt x="116573" y="46596"/>
                  </a:lnTo>
                  <a:lnTo>
                    <a:pt x="111379" y="51155"/>
                  </a:lnTo>
                  <a:lnTo>
                    <a:pt x="110274" y="51409"/>
                  </a:lnTo>
                  <a:lnTo>
                    <a:pt x="109220" y="51536"/>
                  </a:lnTo>
                  <a:lnTo>
                    <a:pt x="109042" y="50190"/>
                  </a:lnTo>
                  <a:lnTo>
                    <a:pt x="105257" y="50292"/>
                  </a:lnTo>
                  <a:lnTo>
                    <a:pt x="105257" y="52222"/>
                  </a:lnTo>
                  <a:lnTo>
                    <a:pt x="105257" y="52527"/>
                  </a:lnTo>
                  <a:lnTo>
                    <a:pt x="105029" y="52565"/>
                  </a:lnTo>
                  <a:lnTo>
                    <a:pt x="102209" y="51993"/>
                  </a:lnTo>
                  <a:lnTo>
                    <a:pt x="105257" y="52222"/>
                  </a:lnTo>
                  <a:lnTo>
                    <a:pt x="105257" y="50292"/>
                  </a:lnTo>
                  <a:lnTo>
                    <a:pt x="104863" y="50292"/>
                  </a:lnTo>
                  <a:lnTo>
                    <a:pt x="93281" y="48806"/>
                  </a:lnTo>
                  <a:lnTo>
                    <a:pt x="75120" y="43103"/>
                  </a:lnTo>
                  <a:lnTo>
                    <a:pt x="51257" y="30556"/>
                  </a:lnTo>
                  <a:lnTo>
                    <a:pt x="50228" y="32169"/>
                  </a:lnTo>
                  <a:lnTo>
                    <a:pt x="69799" y="42926"/>
                  </a:lnTo>
                  <a:lnTo>
                    <a:pt x="76949" y="45631"/>
                  </a:lnTo>
                  <a:lnTo>
                    <a:pt x="85725" y="50114"/>
                  </a:lnTo>
                  <a:lnTo>
                    <a:pt x="105257" y="53035"/>
                  </a:lnTo>
                  <a:lnTo>
                    <a:pt x="105257" y="53492"/>
                  </a:lnTo>
                  <a:lnTo>
                    <a:pt x="113741" y="55029"/>
                  </a:lnTo>
                  <a:lnTo>
                    <a:pt x="117957" y="55727"/>
                  </a:lnTo>
                  <a:lnTo>
                    <a:pt x="117957" y="54775"/>
                  </a:lnTo>
                  <a:lnTo>
                    <a:pt x="116446" y="54521"/>
                  </a:lnTo>
                  <a:lnTo>
                    <a:pt x="116674" y="50914"/>
                  </a:lnTo>
                  <a:lnTo>
                    <a:pt x="117856" y="50634"/>
                  </a:lnTo>
                  <a:lnTo>
                    <a:pt x="117779" y="48869"/>
                  </a:lnTo>
                  <a:lnTo>
                    <a:pt x="117411" y="44348"/>
                  </a:lnTo>
                  <a:lnTo>
                    <a:pt x="116751" y="44259"/>
                  </a:lnTo>
                  <a:lnTo>
                    <a:pt x="116751" y="50558"/>
                  </a:lnTo>
                  <a:lnTo>
                    <a:pt x="116725" y="50152"/>
                  </a:lnTo>
                  <a:lnTo>
                    <a:pt x="116751" y="50558"/>
                  </a:lnTo>
                  <a:lnTo>
                    <a:pt x="116751" y="44259"/>
                  </a:lnTo>
                  <a:lnTo>
                    <a:pt x="116611" y="44234"/>
                  </a:lnTo>
                  <a:lnTo>
                    <a:pt x="105333" y="42875"/>
                  </a:lnTo>
                  <a:lnTo>
                    <a:pt x="102158" y="42049"/>
                  </a:lnTo>
                  <a:lnTo>
                    <a:pt x="102323" y="41998"/>
                  </a:lnTo>
                  <a:lnTo>
                    <a:pt x="108051" y="41516"/>
                  </a:lnTo>
                  <a:lnTo>
                    <a:pt x="108242" y="41414"/>
                  </a:lnTo>
                  <a:lnTo>
                    <a:pt x="111975" y="39331"/>
                  </a:lnTo>
                  <a:lnTo>
                    <a:pt x="115671" y="38404"/>
                  </a:lnTo>
                  <a:lnTo>
                    <a:pt x="114350" y="36258"/>
                  </a:lnTo>
                  <a:lnTo>
                    <a:pt x="114515" y="35953"/>
                  </a:lnTo>
                  <a:lnTo>
                    <a:pt x="114477" y="35458"/>
                  </a:lnTo>
                  <a:lnTo>
                    <a:pt x="114350" y="35179"/>
                  </a:lnTo>
                  <a:lnTo>
                    <a:pt x="112979" y="33223"/>
                  </a:lnTo>
                  <a:lnTo>
                    <a:pt x="104279" y="32829"/>
                  </a:lnTo>
                  <a:lnTo>
                    <a:pt x="102006" y="32499"/>
                  </a:lnTo>
                  <a:lnTo>
                    <a:pt x="100126" y="32131"/>
                  </a:lnTo>
                  <a:lnTo>
                    <a:pt x="91655" y="30137"/>
                  </a:lnTo>
                  <a:lnTo>
                    <a:pt x="75120" y="24142"/>
                  </a:lnTo>
                  <a:lnTo>
                    <a:pt x="66852" y="21310"/>
                  </a:lnTo>
                  <a:lnTo>
                    <a:pt x="30137" y="7315"/>
                  </a:lnTo>
                  <a:lnTo>
                    <a:pt x="22644" y="4432"/>
                  </a:lnTo>
                  <a:lnTo>
                    <a:pt x="15608" y="1892"/>
                  </a:lnTo>
                  <a:lnTo>
                    <a:pt x="14516" y="1524"/>
                  </a:lnTo>
                  <a:lnTo>
                    <a:pt x="10337" y="114"/>
                  </a:lnTo>
                  <a:lnTo>
                    <a:pt x="9867" y="0"/>
                  </a:lnTo>
                  <a:lnTo>
                    <a:pt x="9372" y="850"/>
                  </a:lnTo>
                  <a:lnTo>
                    <a:pt x="16865" y="7721"/>
                  </a:lnTo>
                  <a:lnTo>
                    <a:pt x="18097" y="8902"/>
                  </a:lnTo>
                  <a:lnTo>
                    <a:pt x="17170" y="8699"/>
                  </a:lnTo>
                  <a:lnTo>
                    <a:pt x="16878" y="8521"/>
                  </a:lnTo>
                  <a:lnTo>
                    <a:pt x="16395" y="8229"/>
                  </a:lnTo>
                  <a:lnTo>
                    <a:pt x="16217" y="8521"/>
                  </a:lnTo>
                  <a:lnTo>
                    <a:pt x="15176" y="8356"/>
                  </a:lnTo>
                  <a:lnTo>
                    <a:pt x="15036" y="9309"/>
                  </a:lnTo>
                  <a:lnTo>
                    <a:pt x="15455" y="9385"/>
                  </a:lnTo>
                  <a:lnTo>
                    <a:pt x="17360" y="12204"/>
                  </a:lnTo>
                  <a:lnTo>
                    <a:pt x="22009" y="18034"/>
                  </a:lnTo>
                  <a:lnTo>
                    <a:pt x="23190" y="19481"/>
                  </a:lnTo>
                  <a:lnTo>
                    <a:pt x="24930" y="21666"/>
                  </a:lnTo>
                  <a:lnTo>
                    <a:pt x="22098" y="19164"/>
                  </a:lnTo>
                  <a:lnTo>
                    <a:pt x="19596" y="16814"/>
                  </a:lnTo>
                  <a:lnTo>
                    <a:pt x="18859" y="16065"/>
                  </a:lnTo>
                  <a:lnTo>
                    <a:pt x="17068" y="14274"/>
                  </a:lnTo>
                  <a:lnTo>
                    <a:pt x="16383" y="14947"/>
                  </a:lnTo>
                  <a:lnTo>
                    <a:pt x="16548" y="15113"/>
                  </a:lnTo>
                  <a:lnTo>
                    <a:pt x="16675" y="26035"/>
                  </a:lnTo>
                  <a:lnTo>
                    <a:pt x="27393" y="37871"/>
                  </a:lnTo>
                  <a:lnTo>
                    <a:pt x="24980" y="36169"/>
                  </a:lnTo>
                  <a:lnTo>
                    <a:pt x="24066" y="35534"/>
                  </a:lnTo>
                  <a:lnTo>
                    <a:pt x="22948" y="35458"/>
                  </a:lnTo>
                  <a:lnTo>
                    <a:pt x="22098" y="35953"/>
                  </a:lnTo>
                  <a:lnTo>
                    <a:pt x="21907" y="36169"/>
                  </a:lnTo>
                  <a:lnTo>
                    <a:pt x="21831" y="36918"/>
                  </a:lnTo>
                  <a:lnTo>
                    <a:pt x="3683" y="43421"/>
                  </a:lnTo>
                  <a:lnTo>
                    <a:pt x="76" y="53187"/>
                  </a:lnTo>
                  <a:lnTo>
                    <a:pt x="0" y="53632"/>
                  </a:lnTo>
                  <a:lnTo>
                    <a:pt x="7747" y="60020"/>
                  </a:lnTo>
                  <a:lnTo>
                    <a:pt x="12268" y="61874"/>
                  </a:lnTo>
                  <a:lnTo>
                    <a:pt x="13970" y="62928"/>
                  </a:lnTo>
                  <a:lnTo>
                    <a:pt x="14528" y="60985"/>
                  </a:lnTo>
                  <a:lnTo>
                    <a:pt x="14833" y="60807"/>
                  </a:lnTo>
                  <a:lnTo>
                    <a:pt x="15074" y="60553"/>
                  </a:lnTo>
                  <a:lnTo>
                    <a:pt x="15227" y="60236"/>
                  </a:lnTo>
                  <a:lnTo>
                    <a:pt x="16510" y="60464"/>
                  </a:lnTo>
                  <a:lnTo>
                    <a:pt x="18097" y="60617"/>
                  </a:lnTo>
                  <a:lnTo>
                    <a:pt x="19735" y="61087"/>
                  </a:lnTo>
                  <a:lnTo>
                    <a:pt x="19850" y="60769"/>
                  </a:lnTo>
                  <a:lnTo>
                    <a:pt x="20142" y="60794"/>
                  </a:lnTo>
                  <a:lnTo>
                    <a:pt x="20294" y="60502"/>
                  </a:lnTo>
                  <a:lnTo>
                    <a:pt x="21755" y="57467"/>
                  </a:lnTo>
                  <a:lnTo>
                    <a:pt x="22707" y="58267"/>
                  </a:lnTo>
                  <a:lnTo>
                    <a:pt x="24015" y="59004"/>
                  </a:lnTo>
                  <a:lnTo>
                    <a:pt x="24231" y="59131"/>
                  </a:lnTo>
                  <a:lnTo>
                    <a:pt x="25006" y="59740"/>
                  </a:lnTo>
                  <a:lnTo>
                    <a:pt x="26187" y="58635"/>
                  </a:lnTo>
                  <a:lnTo>
                    <a:pt x="27851" y="57619"/>
                  </a:lnTo>
                  <a:lnTo>
                    <a:pt x="28587" y="58191"/>
                  </a:lnTo>
                  <a:lnTo>
                    <a:pt x="31369" y="62814"/>
                  </a:lnTo>
                  <a:lnTo>
                    <a:pt x="37096" y="57708"/>
                  </a:lnTo>
                  <a:lnTo>
                    <a:pt x="37960" y="56946"/>
                  </a:lnTo>
                  <a:lnTo>
                    <a:pt x="40881" y="57442"/>
                  </a:lnTo>
                  <a:lnTo>
                    <a:pt x="50622" y="59982"/>
                  </a:lnTo>
                  <a:lnTo>
                    <a:pt x="48983" y="56730"/>
                  </a:lnTo>
                  <a:lnTo>
                    <a:pt x="48336" y="55460"/>
                  </a:lnTo>
                  <a:lnTo>
                    <a:pt x="45974" y="50774"/>
                  </a:lnTo>
                  <a:lnTo>
                    <a:pt x="45961" y="50406"/>
                  </a:lnTo>
                  <a:lnTo>
                    <a:pt x="51587" y="54521"/>
                  </a:lnTo>
                  <a:lnTo>
                    <a:pt x="60452" y="60553"/>
                  </a:lnTo>
                  <a:lnTo>
                    <a:pt x="70370" y="66560"/>
                  </a:lnTo>
                  <a:lnTo>
                    <a:pt x="68935" y="67995"/>
                  </a:lnTo>
                  <a:lnTo>
                    <a:pt x="65900" y="67868"/>
                  </a:lnTo>
                  <a:lnTo>
                    <a:pt x="59372" y="65201"/>
                  </a:lnTo>
                  <a:lnTo>
                    <a:pt x="47142" y="59347"/>
                  </a:lnTo>
                  <a:lnTo>
                    <a:pt x="56222" y="66548"/>
                  </a:lnTo>
                  <a:lnTo>
                    <a:pt x="66433" y="68529"/>
                  </a:lnTo>
                  <a:lnTo>
                    <a:pt x="71221" y="69367"/>
                  </a:lnTo>
                  <a:lnTo>
                    <a:pt x="70764" y="66751"/>
                  </a:lnTo>
                  <a:lnTo>
                    <a:pt x="71094" y="66890"/>
                  </a:lnTo>
                  <a:lnTo>
                    <a:pt x="74434" y="69100"/>
                  </a:lnTo>
                  <a:lnTo>
                    <a:pt x="80340" y="72136"/>
                  </a:lnTo>
                  <a:lnTo>
                    <a:pt x="85369" y="72923"/>
                  </a:lnTo>
                  <a:lnTo>
                    <a:pt x="87033" y="72783"/>
                  </a:lnTo>
                  <a:lnTo>
                    <a:pt x="87236" y="72809"/>
                  </a:lnTo>
                  <a:lnTo>
                    <a:pt x="88836" y="72809"/>
                  </a:lnTo>
                  <a:lnTo>
                    <a:pt x="88366" y="72656"/>
                  </a:lnTo>
                  <a:lnTo>
                    <a:pt x="92062" y="72326"/>
                  </a:lnTo>
                  <a:lnTo>
                    <a:pt x="95084" y="71475"/>
                  </a:lnTo>
                  <a:lnTo>
                    <a:pt x="94488" y="72809"/>
                  </a:lnTo>
                  <a:lnTo>
                    <a:pt x="94716" y="72809"/>
                  </a:lnTo>
                  <a:lnTo>
                    <a:pt x="96532" y="70434"/>
                  </a:lnTo>
                  <a:lnTo>
                    <a:pt x="97434" y="68529"/>
                  </a:lnTo>
                  <a:lnTo>
                    <a:pt x="99428" y="68122"/>
                  </a:lnTo>
                  <a:lnTo>
                    <a:pt x="105295" y="67411"/>
                  </a:lnTo>
                  <a:lnTo>
                    <a:pt x="107378" y="67348"/>
                  </a:lnTo>
                  <a:lnTo>
                    <a:pt x="107569" y="65443"/>
                  </a:lnTo>
                  <a:lnTo>
                    <a:pt x="108026" y="65049"/>
                  </a:lnTo>
                  <a:lnTo>
                    <a:pt x="108381" y="63055"/>
                  </a:lnTo>
                  <a:lnTo>
                    <a:pt x="108407" y="62331"/>
                  </a:lnTo>
                  <a:lnTo>
                    <a:pt x="113525" y="63322"/>
                  </a:lnTo>
                  <a:lnTo>
                    <a:pt x="115557" y="60426"/>
                  </a:lnTo>
                  <a:lnTo>
                    <a:pt x="118656" y="58077"/>
                  </a:lnTo>
                  <a:lnTo>
                    <a:pt x="118948" y="55397"/>
                  </a:lnTo>
                  <a:close/>
                </a:path>
              </a:pathLst>
            </a:custGeom>
            <a:solidFill>
              <a:srgbClr val="BCBCBC"/>
            </a:solidFill>
          </p:spPr>
          <p:txBody>
            <a:bodyPr wrap="square" lIns="0" tIns="0" rIns="0" bIns="0" rtlCol="0"/>
            <a:lstStyle/>
            <a:p>
              <a:endParaRPr/>
            </a:p>
          </p:txBody>
        </p:sp>
        <p:sp>
          <p:nvSpPr>
            <p:cNvPr id="98" name="object 74">
              <a:extLst>
                <a:ext uri="{FF2B5EF4-FFF2-40B4-BE49-F238E27FC236}">
                  <a16:creationId xmlns:a16="http://schemas.microsoft.com/office/drawing/2014/main" id="{8E72AC34-4151-4DDB-B88F-531567625C53}"/>
                </a:ext>
              </a:extLst>
            </p:cNvPr>
            <p:cNvSpPr/>
            <p:nvPr/>
          </p:nvSpPr>
          <p:spPr>
            <a:xfrm>
              <a:off x="6842620" y="9177960"/>
              <a:ext cx="98425" cy="56515"/>
            </a:xfrm>
            <a:custGeom>
              <a:avLst/>
              <a:gdLst/>
              <a:ahLst/>
              <a:cxnLst/>
              <a:rect l="l" t="t" r="r" b="b"/>
              <a:pathLst>
                <a:path w="98425" h="56515">
                  <a:moveTo>
                    <a:pt x="76581" y="56248"/>
                  </a:moveTo>
                  <a:lnTo>
                    <a:pt x="58915" y="52019"/>
                  </a:lnTo>
                  <a:lnTo>
                    <a:pt x="46786" y="46812"/>
                  </a:lnTo>
                  <a:lnTo>
                    <a:pt x="34569" y="37198"/>
                  </a:lnTo>
                  <a:lnTo>
                    <a:pt x="16637" y="19786"/>
                  </a:lnTo>
                  <a:lnTo>
                    <a:pt x="19126" y="24790"/>
                  </a:lnTo>
                  <a:lnTo>
                    <a:pt x="18808" y="24549"/>
                  </a:lnTo>
                  <a:lnTo>
                    <a:pt x="18745" y="24371"/>
                  </a:lnTo>
                  <a:lnTo>
                    <a:pt x="18567" y="24358"/>
                  </a:lnTo>
                  <a:lnTo>
                    <a:pt x="13703" y="20485"/>
                  </a:lnTo>
                  <a:lnTo>
                    <a:pt x="17462" y="24244"/>
                  </a:lnTo>
                  <a:lnTo>
                    <a:pt x="11023" y="23571"/>
                  </a:lnTo>
                  <a:lnTo>
                    <a:pt x="2705" y="27012"/>
                  </a:lnTo>
                  <a:lnTo>
                    <a:pt x="0" y="33769"/>
                  </a:lnTo>
                  <a:lnTo>
                    <a:pt x="4445" y="35102"/>
                  </a:lnTo>
                  <a:lnTo>
                    <a:pt x="6692" y="37185"/>
                  </a:lnTo>
                  <a:lnTo>
                    <a:pt x="8991" y="34277"/>
                  </a:lnTo>
                  <a:lnTo>
                    <a:pt x="13931" y="37185"/>
                  </a:lnTo>
                  <a:lnTo>
                    <a:pt x="15290" y="34277"/>
                  </a:lnTo>
                  <a:lnTo>
                    <a:pt x="15900" y="33007"/>
                  </a:lnTo>
                  <a:lnTo>
                    <a:pt x="21907" y="32105"/>
                  </a:lnTo>
                  <a:lnTo>
                    <a:pt x="19532" y="26314"/>
                  </a:lnTo>
                  <a:lnTo>
                    <a:pt x="34061" y="40792"/>
                  </a:lnTo>
                  <a:lnTo>
                    <a:pt x="46951" y="50825"/>
                  </a:lnTo>
                  <a:lnTo>
                    <a:pt x="59194" y="54889"/>
                  </a:lnTo>
                  <a:lnTo>
                    <a:pt x="76581" y="56248"/>
                  </a:lnTo>
                  <a:close/>
                </a:path>
                <a:path w="98425" h="56515">
                  <a:moveTo>
                    <a:pt x="88366" y="49504"/>
                  </a:moveTo>
                  <a:lnTo>
                    <a:pt x="48907" y="37680"/>
                  </a:lnTo>
                  <a:lnTo>
                    <a:pt x="18973" y="12649"/>
                  </a:lnTo>
                  <a:lnTo>
                    <a:pt x="11049" y="11684"/>
                  </a:lnTo>
                  <a:lnTo>
                    <a:pt x="17030" y="16840"/>
                  </a:lnTo>
                  <a:lnTo>
                    <a:pt x="42379" y="36855"/>
                  </a:lnTo>
                  <a:lnTo>
                    <a:pt x="65430" y="46520"/>
                  </a:lnTo>
                  <a:lnTo>
                    <a:pt x="82003" y="49415"/>
                  </a:lnTo>
                  <a:lnTo>
                    <a:pt x="88366" y="49504"/>
                  </a:lnTo>
                  <a:close/>
                </a:path>
                <a:path w="98425" h="56515">
                  <a:moveTo>
                    <a:pt x="91338" y="22339"/>
                  </a:moveTo>
                  <a:lnTo>
                    <a:pt x="46456" y="10452"/>
                  </a:lnTo>
                  <a:lnTo>
                    <a:pt x="18288" y="0"/>
                  </a:lnTo>
                  <a:lnTo>
                    <a:pt x="46469" y="12636"/>
                  </a:lnTo>
                  <a:lnTo>
                    <a:pt x="60299" y="19342"/>
                  </a:lnTo>
                  <a:lnTo>
                    <a:pt x="69583" y="22593"/>
                  </a:lnTo>
                  <a:lnTo>
                    <a:pt x="78536" y="23291"/>
                  </a:lnTo>
                  <a:lnTo>
                    <a:pt x="91338" y="22339"/>
                  </a:lnTo>
                  <a:close/>
                </a:path>
                <a:path w="98425" h="56515">
                  <a:moveTo>
                    <a:pt x="97421" y="33553"/>
                  </a:moveTo>
                  <a:lnTo>
                    <a:pt x="46342" y="18808"/>
                  </a:lnTo>
                  <a:lnTo>
                    <a:pt x="22440" y="1943"/>
                  </a:lnTo>
                  <a:lnTo>
                    <a:pt x="13131" y="2908"/>
                  </a:lnTo>
                  <a:lnTo>
                    <a:pt x="16090" y="3416"/>
                  </a:lnTo>
                  <a:lnTo>
                    <a:pt x="21069" y="6350"/>
                  </a:lnTo>
                  <a:lnTo>
                    <a:pt x="29730" y="13309"/>
                  </a:lnTo>
                  <a:lnTo>
                    <a:pt x="45288" y="21666"/>
                  </a:lnTo>
                  <a:lnTo>
                    <a:pt x="67830" y="29171"/>
                  </a:lnTo>
                  <a:lnTo>
                    <a:pt x="97421" y="33553"/>
                  </a:lnTo>
                  <a:close/>
                </a:path>
                <a:path w="98425" h="56515">
                  <a:moveTo>
                    <a:pt x="97904" y="43637"/>
                  </a:moveTo>
                  <a:lnTo>
                    <a:pt x="86233" y="40932"/>
                  </a:lnTo>
                  <a:lnTo>
                    <a:pt x="69329" y="37477"/>
                  </a:lnTo>
                  <a:lnTo>
                    <a:pt x="51269" y="30416"/>
                  </a:lnTo>
                  <a:lnTo>
                    <a:pt x="34531" y="21285"/>
                  </a:lnTo>
                  <a:lnTo>
                    <a:pt x="21577" y="11633"/>
                  </a:lnTo>
                  <a:lnTo>
                    <a:pt x="18643" y="8928"/>
                  </a:lnTo>
                  <a:lnTo>
                    <a:pt x="21564" y="14859"/>
                  </a:lnTo>
                  <a:lnTo>
                    <a:pt x="41668" y="31470"/>
                  </a:lnTo>
                  <a:lnTo>
                    <a:pt x="56311" y="40005"/>
                  </a:lnTo>
                  <a:lnTo>
                    <a:pt x="72682" y="43167"/>
                  </a:lnTo>
                  <a:lnTo>
                    <a:pt x="97904" y="43637"/>
                  </a:lnTo>
                  <a:close/>
                </a:path>
              </a:pathLst>
            </a:custGeom>
            <a:solidFill>
              <a:srgbClr val="FFFFFF"/>
            </a:solidFill>
          </p:spPr>
          <p:txBody>
            <a:bodyPr wrap="square" lIns="0" tIns="0" rIns="0" bIns="0" rtlCol="0"/>
            <a:lstStyle/>
            <a:p>
              <a:endParaRPr/>
            </a:p>
          </p:txBody>
        </p:sp>
        <p:sp>
          <p:nvSpPr>
            <p:cNvPr id="99" name="object 75">
              <a:extLst>
                <a:ext uri="{FF2B5EF4-FFF2-40B4-BE49-F238E27FC236}">
                  <a16:creationId xmlns:a16="http://schemas.microsoft.com/office/drawing/2014/main" id="{68059F97-53EC-42D4-A172-C74B4D77F464}"/>
                </a:ext>
              </a:extLst>
            </p:cNvPr>
            <p:cNvSpPr/>
            <p:nvPr/>
          </p:nvSpPr>
          <p:spPr>
            <a:xfrm>
              <a:off x="6822984" y="9166485"/>
              <a:ext cx="119380" cy="74930"/>
            </a:xfrm>
            <a:custGeom>
              <a:avLst/>
              <a:gdLst/>
              <a:ahLst/>
              <a:cxnLst/>
              <a:rect l="l" t="t" r="r" b="b"/>
              <a:pathLst>
                <a:path w="119379" h="74929">
                  <a:moveTo>
                    <a:pt x="94553" y="72758"/>
                  </a:moveTo>
                  <a:lnTo>
                    <a:pt x="88902" y="72758"/>
                  </a:lnTo>
                  <a:lnTo>
                    <a:pt x="93827" y="74371"/>
                  </a:lnTo>
                  <a:lnTo>
                    <a:pt x="94553" y="72758"/>
                  </a:lnTo>
                  <a:close/>
                </a:path>
                <a:path w="119379" h="74929">
                  <a:moveTo>
                    <a:pt x="48253" y="50673"/>
                  </a:moveTo>
                  <a:lnTo>
                    <a:pt x="46634" y="50673"/>
                  </a:lnTo>
                  <a:lnTo>
                    <a:pt x="52257" y="54800"/>
                  </a:lnTo>
                  <a:lnTo>
                    <a:pt x="87312" y="72758"/>
                  </a:lnTo>
                  <a:lnTo>
                    <a:pt x="88902" y="72758"/>
                  </a:lnTo>
                  <a:lnTo>
                    <a:pt x="80060" y="69862"/>
                  </a:lnTo>
                  <a:lnTo>
                    <a:pt x="69571" y="64922"/>
                  </a:lnTo>
                  <a:lnTo>
                    <a:pt x="58513" y="57989"/>
                  </a:lnTo>
                  <a:lnTo>
                    <a:pt x="49730" y="51783"/>
                  </a:lnTo>
                  <a:lnTo>
                    <a:pt x="48253" y="50673"/>
                  </a:lnTo>
                  <a:close/>
                </a:path>
                <a:path w="119379" h="74929">
                  <a:moveTo>
                    <a:pt x="97345" y="66865"/>
                  </a:moveTo>
                  <a:lnTo>
                    <a:pt x="97155" y="66979"/>
                  </a:lnTo>
                  <a:lnTo>
                    <a:pt x="94553" y="72758"/>
                  </a:lnTo>
                  <a:lnTo>
                    <a:pt x="94792" y="72758"/>
                  </a:lnTo>
                  <a:lnTo>
                    <a:pt x="96608" y="70383"/>
                  </a:lnTo>
                  <a:lnTo>
                    <a:pt x="97790" y="67881"/>
                  </a:lnTo>
                  <a:lnTo>
                    <a:pt x="104593" y="67881"/>
                  </a:lnTo>
                  <a:lnTo>
                    <a:pt x="104813" y="67843"/>
                  </a:lnTo>
                  <a:lnTo>
                    <a:pt x="105341" y="67386"/>
                  </a:lnTo>
                  <a:lnTo>
                    <a:pt x="101625" y="67386"/>
                  </a:lnTo>
                  <a:lnTo>
                    <a:pt x="97345" y="66865"/>
                  </a:lnTo>
                  <a:close/>
                </a:path>
                <a:path w="119379" h="74929">
                  <a:moveTo>
                    <a:pt x="104593" y="67881"/>
                  </a:moveTo>
                  <a:lnTo>
                    <a:pt x="97790" y="67881"/>
                  </a:lnTo>
                  <a:lnTo>
                    <a:pt x="101955" y="68338"/>
                  </a:lnTo>
                  <a:lnTo>
                    <a:pt x="104593" y="67881"/>
                  </a:lnTo>
                  <a:close/>
                </a:path>
                <a:path w="119379" h="74929">
                  <a:moveTo>
                    <a:pt x="108115" y="60172"/>
                  </a:moveTo>
                  <a:lnTo>
                    <a:pt x="107861" y="60210"/>
                  </a:lnTo>
                  <a:lnTo>
                    <a:pt x="107670" y="60388"/>
                  </a:lnTo>
                  <a:lnTo>
                    <a:pt x="107497" y="63004"/>
                  </a:lnTo>
                  <a:lnTo>
                    <a:pt x="107327" y="64401"/>
                  </a:lnTo>
                  <a:lnTo>
                    <a:pt x="104355" y="66979"/>
                  </a:lnTo>
                  <a:lnTo>
                    <a:pt x="101625" y="67386"/>
                  </a:lnTo>
                  <a:lnTo>
                    <a:pt x="105341" y="67386"/>
                  </a:lnTo>
                  <a:lnTo>
                    <a:pt x="108102" y="64998"/>
                  </a:lnTo>
                  <a:lnTo>
                    <a:pt x="108458" y="63004"/>
                  </a:lnTo>
                  <a:lnTo>
                    <a:pt x="108546" y="61150"/>
                  </a:lnTo>
                  <a:lnTo>
                    <a:pt x="114610" y="61150"/>
                  </a:lnTo>
                  <a:lnTo>
                    <a:pt x="115481" y="60490"/>
                  </a:lnTo>
                  <a:lnTo>
                    <a:pt x="113741" y="60490"/>
                  </a:lnTo>
                  <a:lnTo>
                    <a:pt x="108115" y="60172"/>
                  </a:lnTo>
                  <a:close/>
                </a:path>
                <a:path w="119379" h="74929">
                  <a:moveTo>
                    <a:pt x="22352" y="33477"/>
                  </a:moveTo>
                  <a:lnTo>
                    <a:pt x="21314" y="34112"/>
                  </a:lnTo>
                  <a:lnTo>
                    <a:pt x="21433" y="34861"/>
                  </a:lnTo>
                  <a:lnTo>
                    <a:pt x="21882" y="36880"/>
                  </a:lnTo>
                  <a:lnTo>
                    <a:pt x="3835" y="43332"/>
                  </a:lnTo>
                  <a:lnTo>
                    <a:pt x="3715" y="43497"/>
                  </a:lnTo>
                  <a:lnTo>
                    <a:pt x="0" y="53517"/>
                  </a:lnTo>
                  <a:lnTo>
                    <a:pt x="7861" y="60007"/>
                  </a:lnTo>
                  <a:lnTo>
                    <a:pt x="12738" y="61976"/>
                  </a:lnTo>
                  <a:lnTo>
                    <a:pt x="14909" y="60756"/>
                  </a:lnTo>
                  <a:lnTo>
                    <a:pt x="13042" y="60706"/>
                  </a:lnTo>
                  <a:lnTo>
                    <a:pt x="10058" y="59867"/>
                  </a:lnTo>
                  <a:lnTo>
                    <a:pt x="8382" y="59194"/>
                  </a:lnTo>
                  <a:lnTo>
                    <a:pt x="4662" y="56070"/>
                  </a:lnTo>
                  <a:lnTo>
                    <a:pt x="1739" y="53428"/>
                  </a:lnTo>
                  <a:lnTo>
                    <a:pt x="1358" y="52654"/>
                  </a:lnTo>
                  <a:lnTo>
                    <a:pt x="4508" y="44119"/>
                  </a:lnTo>
                  <a:lnTo>
                    <a:pt x="22809" y="37566"/>
                  </a:lnTo>
                  <a:lnTo>
                    <a:pt x="22703" y="36131"/>
                  </a:lnTo>
                  <a:lnTo>
                    <a:pt x="22539" y="35407"/>
                  </a:lnTo>
                  <a:lnTo>
                    <a:pt x="22415" y="34696"/>
                  </a:lnTo>
                  <a:lnTo>
                    <a:pt x="24254" y="34696"/>
                  </a:lnTo>
                  <a:lnTo>
                    <a:pt x="23025" y="33705"/>
                  </a:lnTo>
                  <a:lnTo>
                    <a:pt x="22352" y="33477"/>
                  </a:lnTo>
                  <a:close/>
                </a:path>
                <a:path w="119379" h="74929">
                  <a:moveTo>
                    <a:pt x="114610" y="61150"/>
                  </a:moveTo>
                  <a:lnTo>
                    <a:pt x="108546" y="61150"/>
                  </a:lnTo>
                  <a:lnTo>
                    <a:pt x="114376" y="61328"/>
                  </a:lnTo>
                  <a:lnTo>
                    <a:pt x="114610" y="61150"/>
                  </a:lnTo>
                  <a:close/>
                </a:path>
                <a:path w="119379" h="74929">
                  <a:moveTo>
                    <a:pt x="18824" y="60185"/>
                  </a:moveTo>
                  <a:lnTo>
                    <a:pt x="15303" y="60185"/>
                  </a:lnTo>
                  <a:lnTo>
                    <a:pt x="16586" y="60413"/>
                  </a:lnTo>
                  <a:lnTo>
                    <a:pt x="20218" y="60744"/>
                  </a:lnTo>
                  <a:lnTo>
                    <a:pt x="20359" y="60452"/>
                  </a:lnTo>
                  <a:lnTo>
                    <a:pt x="19799" y="60452"/>
                  </a:lnTo>
                  <a:lnTo>
                    <a:pt x="18824" y="60185"/>
                  </a:lnTo>
                  <a:close/>
                </a:path>
                <a:path w="119379" h="74929">
                  <a:moveTo>
                    <a:pt x="14973" y="59131"/>
                  </a:moveTo>
                  <a:lnTo>
                    <a:pt x="14833" y="59156"/>
                  </a:lnTo>
                  <a:lnTo>
                    <a:pt x="14605" y="59296"/>
                  </a:lnTo>
                  <a:lnTo>
                    <a:pt x="14426" y="59867"/>
                  </a:lnTo>
                  <a:lnTo>
                    <a:pt x="13042" y="60706"/>
                  </a:lnTo>
                  <a:lnTo>
                    <a:pt x="14958" y="60706"/>
                  </a:lnTo>
                  <a:lnTo>
                    <a:pt x="15139" y="60515"/>
                  </a:lnTo>
                  <a:lnTo>
                    <a:pt x="15303" y="60185"/>
                  </a:lnTo>
                  <a:lnTo>
                    <a:pt x="18824" y="60185"/>
                  </a:lnTo>
                  <a:lnTo>
                    <a:pt x="14973" y="59131"/>
                  </a:lnTo>
                  <a:close/>
                </a:path>
                <a:path w="119379" h="74929">
                  <a:moveTo>
                    <a:pt x="100418" y="41071"/>
                  </a:moveTo>
                  <a:lnTo>
                    <a:pt x="100253" y="41948"/>
                  </a:lnTo>
                  <a:lnTo>
                    <a:pt x="104101" y="43497"/>
                  </a:lnTo>
                  <a:lnTo>
                    <a:pt x="116090" y="45059"/>
                  </a:lnTo>
                  <a:lnTo>
                    <a:pt x="116598" y="45250"/>
                  </a:lnTo>
                  <a:lnTo>
                    <a:pt x="116852" y="50571"/>
                  </a:lnTo>
                  <a:lnTo>
                    <a:pt x="106591" y="51968"/>
                  </a:lnTo>
                  <a:lnTo>
                    <a:pt x="106430" y="52120"/>
                  </a:lnTo>
                  <a:lnTo>
                    <a:pt x="106337" y="53708"/>
                  </a:lnTo>
                  <a:lnTo>
                    <a:pt x="118033" y="55676"/>
                  </a:lnTo>
                  <a:lnTo>
                    <a:pt x="117893" y="56921"/>
                  </a:lnTo>
                  <a:lnTo>
                    <a:pt x="117776" y="57416"/>
                  </a:lnTo>
                  <a:lnTo>
                    <a:pt x="113741" y="60490"/>
                  </a:lnTo>
                  <a:lnTo>
                    <a:pt x="115481" y="60490"/>
                  </a:lnTo>
                  <a:lnTo>
                    <a:pt x="118732" y="58026"/>
                  </a:lnTo>
                  <a:lnTo>
                    <a:pt x="119024" y="55346"/>
                  </a:lnTo>
                  <a:lnTo>
                    <a:pt x="118527" y="54798"/>
                  </a:lnTo>
                  <a:lnTo>
                    <a:pt x="113360" y="53924"/>
                  </a:lnTo>
                  <a:lnTo>
                    <a:pt x="110274" y="53162"/>
                  </a:lnTo>
                  <a:lnTo>
                    <a:pt x="108597" y="52654"/>
                  </a:lnTo>
                  <a:lnTo>
                    <a:pt x="111975" y="52120"/>
                  </a:lnTo>
                  <a:lnTo>
                    <a:pt x="117943" y="50673"/>
                  </a:lnTo>
                  <a:lnTo>
                    <a:pt x="117856" y="48920"/>
                  </a:lnTo>
                  <a:lnTo>
                    <a:pt x="117487" y="44297"/>
                  </a:lnTo>
                  <a:lnTo>
                    <a:pt x="116687" y="44170"/>
                  </a:lnTo>
                  <a:lnTo>
                    <a:pt x="106553" y="42862"/>
                  </a:lnTo>
                  <a:lnTo>
                    <a:pt x="103454" y="42011"/>
                  </a:lnTo>
                  <a:lnTo>
                    <a:pt x="109105" y="41516"/>
                  </a:lnTo>
                  <a:lnTo>
                    <a:pt x="109334" y="41363"/>
                  </a:lnTo>
                  <a:lnTo>
                    <a:pt x="107086" y="41363"/>
                  </a:lnTo>
                  <a:lnTo>
                    <a:pt x="100672" y="41122"/>
                  </a:lnTo>
                  <a:lnTo>
                    <a:pt x="100418" y="41071"/>
                  </a:lnTo>
                  <a:close/>
                </a:path>
                <a:path w="119379" h="74929">
                  <a:moveTo>
                    <a:pt x="21767" y="56070"/>
                  </a:moveTo>
                  <a:lnTo>
                    <a:pt x="21424" y="56121"/>
                  </a:lnTo>
                  <a:lnTo>
                    <a:pt x="21272" y="56248"/>
                  </a:lnTo>
                  <a:lnTo>
                    <a:pt x="19799" y="60452"/>
                  </a:lnTo>
                  <a:lnTo>
                    <a:pt x="20359" y="60452"/>
                  </a:lnTo>
                  <a:lnTo>
                    <a:pt x="21831" y="57416"/>
                  </a:lnTo>
                  <a:lnTo>
                    <a:pt x="22928" y="57416"/>
                  </a:lnTo>
                  <a:lnTo>
                    <a:pt x="21945" y="56146"/>
                  </a:lnTo>
                  <a:lnTo>
                    <a:pt x="21767" y="56070"/>
                  </a:lnTo>
                  <a:close/>
                </a:path>
                <a:path w="119379" h="74929">
                  <a:moveTo>
                    <a:pt x="29060" y="57607"/>
                  </a:moveTo>
                  <a:lnTo>
                    <a:pt x="27876" y="57607"/>
                  </a:lnTo>
                  <a:lnTo>
                    <a:pt x="28473" y="58242"/>
                  </a:lnTo>
                  <a:lnTo>
                    <a:pt x="29946" y="59601"/>
                  </a:lnTo>
                  <a:lnTo>
                    <a:pt x="33858" y="60071"/>
                  </a:lnTo>
                  <a:lnTo>
                    <a:pt x="35687" y="59423"/>
                  </a:lnTo>
                  <a:lnTo>
                    <a:pt x="36103" y="59080"/>
                  </a:lnTo>
                  <a:lnTo>
                    <a:pt x="33743" y="59080"/>
                  </a:lnTo>
                  <a:lnTo>
                    <a:pt x="29857" y="58635"/>
                  </a:lnTo>
                  <a:lnTo>
                    <a:pt x="29060" y="57607"/>
                  </a:lnTo>
                  <a:close/>
                </a:path>
                <a:path w="119379" h="74929">
                  <a:moveTo>
                    <a:pt x="27914" y="56438"/>
                  </a:moveTo>
                  <a:lnTo>
                    <a:pt x="24117" y="58953"/>
                  </a:lnTo>
                  <a:lnTo>
                    <a:pt x="24879" y="59397"/>
                  </a:lnTo>
                  <a:lnTo>
                    <a:pt x="27876" y="57607"/>
                  </a:lnTo>
                  <a:lnTo>
                    <a:pt x="29060" y="57607"/>
                  </a:lnTo>
                  <a:lnTo>
                    <a:pt x="28194" y="56489"/>
                  </a:lnTo>
                  <a:lnTo>
                    <a:pt x="27914" y="56438"/>
                  </a:lnTo>
                  <a:close/>
                </a:path>
                <a:path w="119379" h="74929">
                  <a:moveTo>
                    <a:pt x="38468" y="55892"/>
                  </a:moveTo>
                  <a:lnTo>
                    <a:pt x="35293" y="58508"/>
                  </a:lnTo>
                  <a:lnTo>
                    <a:pt x="33743" y="59080"/>
                  </a:lnTo>
                  <a:lnTo>
                    <a:pt x="36103" y="59080"/>
                  </a:lnTo>
                  <a:lnTo>
                    <a:pt x="38722" y="56921"/>
                  </a:lnTo>
                  <a:lnTo>
                    <a:pt x="45121" y="56921"/>
                  </a:lnTo>
                  <a:lnTo>
                    <a:pt x="45323" y="56654"/>
                  </a:lnTo>
                  <a:lnTo>
                    <a:pt x="43129" y="56654"/>
                  </a:lnTo>
                  <a:lnTo>
                    <a:pt x="41071" y="56438"/>
                  </a:lnTo>
                  <a:lnTo>
                    <a:pt x="38468" y="55892"/>
                  </a:lnTo>
                  <a:close/>
                </a:path>
                <a:path w="119379" h="74929">
                  <a:moveTo>
                    <a:pt x="22928" y="57416"/>
                  </a:moveTo>
                  <a:lnTo>
                    <a:pt x="21831" y="57416"/>
                  </a:lnTo>
                  <a:lnTo>
                    <a:pt x="22816" y="58242"/>
                  </a:lnTo>
                  <a:lnTo>
                    <a:pt x="24085" y="58953"/>
                  </a:lnTo>
                  <a:lnTo>
                    <a:pt x="22928" y="57416"/>
                  </a:lnTo>
                  <a:close/>
                </a:path>
                <a:path w="119379" h="74929">
                  <a:moveTo>
                    <a:pt x="45121" y="56921"/>
                  </a:moveTo>
                  <a:lnTo>
                    <a:pt x="38722" y="56921"/>
                  </a:lnTo>
                  <a:lnTo>
                    <a:pt x="40932" y="57391"/>
                  </a:lnTo>
                  <a:lnTo>
                    <a:pt x="43395" y="57658"/>
                  </a:lnTo>
                  <a:lnTo>
                    <a:pt x="44958" y="57137"/>
                  </a:lnTo>
                  <a:lnTo>
                    <a:pt x="45121" y="56921"/>
                  </a:lnTo>
                  <a:close/>
                </a:path>
                <a:path w="119379" h="74929">
                  <a:moveTo>
                    <a:pt x="45872" y="48920"/>
                  </a:moveTo>
                  <a:lnTo>
                    <a:pt x="45669" y="48920"/>
                  </a:lnTo>
                  <a:lnTo>
                    <a:pt x="45313" y="49149"/>
                  </a:lnTo>
                  <a:lnTo>
                    <a:pt x="45250" y="49377"/>
                  </a:lnTo>
                  <a:lnTo>
                    <a:pt x="45796" y="50749"/>
                  </a:lnTo>
                  <a:lnTo>
                    <a:pt x="46266" y="53162"/>
                  </a:lnTo>
                  <a:lnTo>
                    <a:pt x="46348" y="53708"/>
                  </a:lnTo>
                  <a:lnTo>
                    <a:pt x="44411" y="56286"/>
                  </a:lnTo>
                  <a:lnTo>
                    <a:pt x="43129" y="56654"/>
                  </a:lnTo>
                  <a:lnTo>
                    <a:pt x="45323" y="56654"/>
                  </a:lnTo>
                  <a:lnTo>
                    <a:pt x="47053" y="54368"/>
                  </a:lnTo>
                  <a:lnTo>
                    <a:pt x="46936" y="52120"/>
                  </a:lnTo>
                  <a:lnTo>
                    <a:pt x="46634" y="50673"/>
                  </a:lnTo>
                  <a:lnTo>
                    <a:pt x="48253" y="50673"/>
                  </a:lnTo>
                  <a:lnTo>
                    <a:pt x="45974" y="48958"/>
                  </a:lnTo>
                  <a:close/>
                </a:path>
                <a:path w="119379" h="74929">
                  <a:moveTo>
                    <a:pt x="14580" y="1473"/>
                  </a:moveTo>
                  <a:lnTo>
                    <a:pt x="11645" y="1473"/>
                  </a:lnTo>
                  <a:lnTo>
                    <a:pt x="17144" y="3378"/>
                  </a:lnTo>
                  <a:lnTo>
                    <a:pt x="23668" y="5765"/>
                  </a:lnTo>
                  <a:lnTo>
                    <a:pt x="30535" y="8445"/>
                  </a:lnTo>
                  <a:lnTo>
                    <a:pt x="36423" y="10972"/>
                  </a:lnTo>
                  <a:lnTo>
                    <a:pt x="40309" y="12496"/>
                  </a:lnTo>
                  <a:lnTo>
                    <a:pt x="45348" y="14401"/>
                  </a:lnTo>
                  <a:lnTo>
                    <a:pt x="58141" y="19138"/>
                  </a:lnTo>
                  <a:lnTo>
                    <a:pt x="66614" y="22162"/>
                  </a:lnTo>
                  <a:lnTo>
                    <a:pt x="75650" y="25273"/>
                  </a:lnTo>
                  <a:lnTo>
                    <a:pt x="91465" y="31000"/>
                  </a:lnTo>
                  <a:lnTo>
                    <a:pt x="100012" y="33020"/>
                  </a:lnTo>
                  <a:lnTo>
                    <a:pt x="101904" y="33401"/>
                  </a:lnTo>
                  <a:lnTo>
                    <a:pt x="104254" y="33731"/>
                  </a:lnTo>
                  <a:lnTo>
                    <a:pt x="112547" y="34112"/>
                  </a:lnTo>
                  <a:lnTo>
                    <a:pt x="113475" y="35445"/>
                  </a:lnTo>
                  <a:lnTo>
                    <a:pt x="113594" y="35864"/>
                  </a:lnTo>
                  <a:lnTo>
                    <a:pt x="113499" y="36131"/>
                  </a:lnTo>
                  <a:lnTo>
                    <a:pt x="112153" y="38582"/>
                  </a:lnTo>
                  <a:lnTo>
                    <a:pt x="107086" y="41363"/>
                  </a:lnTo>
                  <a:lnTo>
                    <a:pt x="109334" y="41363"/>
                  </a:lnTo>
                  <a:lnTo>
                    <a:pt x="113093" y="38862"/>
                  </a:lnTo>
                  <a:lnTo>
                    <a:pt x="114592" y="36131"/>
                  </a:lnTo>
                  <a:lnTo>
                    <a:pt x="114617" y="35407"/>
                  </a:lnTo>
                  <a:lnTo>
                    <a:pt x="113055" y="33172"/>
                  </a:lnTo>
                  <a:lnTo>
                    <a:pt x="104355" y="32778"/>
                  </a:lnTo>
                  <a:lnTo>
                    <a:pt x="102082" y="32448"/>
                  </a:lnTo>
                  <a:lnTo>
                    <a:pt x="100203" y="32080"/>
                  </a:lnTo>
                  <a:lnTo>
                    <a:pt x="91732" y="30086"/>
                  </a:lnTo>
                  <a:lnTo>
                    <a:pt x="75196" y="24091"/>
                  </a:lnTo>
                  <a:lnTo>
                    <a:pt x="66928" y="21255"/>
                  </a:lnTo>
                  <a:lnTo>
                    <a:pt x="30202" y="7269"/>
                  </a:lnTo>
                  <a:lnTo>
                    <a:pt x="22713" y="4383"/>
                  </a:lnTo>
                  <a:lnTo>
                    <a:pt x="15673" y="1841"/>
                  </a:lnTo>
                  <a:lnTo>
                    <a:pt x="14580" y="1473"/>
                  </a:lnTo>
                  <a:close/>
                </a:path>
                <a:path w="119379" h="74929">
                  <a:moveTo>
                    <a:pt x="28173" y="37172"/>
                  </a:moveTo>
                  <a:lnTo>
                    <a:pt x="26123" y="37172"/>
                  </a:lnTo>
                  <a:lnTo>
                    <a:pt x="28486" y="38900"/>
                  </a:lnTo>
                  <a:lnTo>
                    <a:pt x="29019" y="38315"/>
                  </a:lnTo>
                  <a:lnTo>
                    <a:pt x="28981" y="38049"/>
                  </a:lnTo>
                  <a:lnTo>
                    <a:pt x="28173" y="37172"/>
                  </a:lnTo>
                  <a:close/>
                </a:path>
                <a:path w="119379" h="74929">
                  <a:moveTo>
                    <a:pt x="24254" y="34696"/>
                  </a:moveTo>
                  <a:lnTo>
                    <a:pt x="22415" y="34696"/>
                  </a:lnTo>
                  <a:lnTo>
                    <a:pt x="22796" y="34861"/>
                  </a:lnTo>
                  <a:lnTo>
                    <a:pt x="23685" y="35445"/>
                  </a:lnTo>
                  <a:lnTo>
                    <a:pt x="25806" y="37185"/>
                  </a:lnTo>
                  <a:lnTo>
                    <a:pt x="25971" y="37211"/>
                  </a:lnTo>
                  <a:lnTo>
                    <a:pt x="26123" y="37172"/>
                  </a:lnTo>
                  <a:lnTo>
                    <a:pt x="28173" y="37172"/>
                  </a:lnTo>
                  <a:lnTo>
                    <a:pt x="26967" y="35864"/>
                  </a:lnTo>
                  <a:lnTo>
                    <a:pt x="25704" y="35864"/>
                  </a:lnTo>
                  <a:lnTo>
                    <a:pt x="24254" y="34696"/>
                  </a:lnTo>
                  <a:close/>
                </a:path>
                <a:path w="119379" h="74929">
                  <a:moveTo>
                    <a:pt x="16954" y="14033"/>
                  </a:moveTo>
                  <a:lnTo>
                    <a:pt x="16649" y="14033"/>
                  </a:lnTo>
                  <a:lnTo>
                    <a:pt x="16319" y="14363"/>
                  </a:lnTo>
                  <a:lnTo>
                    <a:pt x="16281" y="14706"/>
                  </a:lnTo>
                  <a:lnTo>
                    <a:pt x="16624" y="15062"/>
                  </a:lnTo>
                  <a:lnTo>
                    <a:pt x="16682" y="20023"/>
                  </a:lnTo>
                  <a:lnTo>
                    <a:pt x="16804" y="25273"/>
                  </a:lnTo>
                  <a:lnTo>
                    <a:pt x="25755" y="35864"/>
                  </a:lnTo>
                  <a:lnTo>
                    <a:pt x="26967" y="35864"/>
                  </a:lnTo>
                  <a:lnTo>
                    <a:pt x="17703" y="25819"/>
                  </a:lnTo>
                  <a:lnTo>
                    <a:pt x="17589" y="16014"/>
                  </a:lnTo>
                  <a:lnTo>
                    <a:pt x="18926" y="16014"/>
                  </a:lnTo>
                  <a:lnTo>
                    <a:pt x="16954" y="14033"/>
                  </a:lnTo>
                  <a:close/>
                </a:path>
                <a:path w="119379" h="74929">
                  <a:moveTo>
                    <a:pt x="18926" y="16014"/>
                  </a:moveTo>
                  <a:lnTo>
                    <a:pt x="17589" y="16014"/>
                  </a:lnTo>
                  <a:lnTo>
                    <a:pt x="20821" y="19202"/>
                  </a:lnTo>
                  <a:lnTo>
                    <a:pt x="24085" y="22162"/>
                  </a:lnTo>
                  <a:lnTo>
                    <a:pt x="27800" y="25273"/>
                  </a:lnTo>
                  <a:lnTo>
                    <a:pt x="28054" y="25247"/>
                  </a:lnTo>
                  <a:lnTo>
                    <a:pt x="28327" y="24993"/>
                  </a:lnTo>
                  <a:lnTo>
                    <a:pt x="28422" y="24625"/>
                  </a:lnTo>
                  <a:lnTo>
                    <a:pt x="26263" y="21615"/>
                  </a:lnTo>
                  <a:lnTo>
                    <a:pt x="25006" y="21615"/>
                  </a:lnTo>
                  <a:lnTo>
                    <a:pt x="22173" y="19118"/>
                  </a:lnTo>
                  <a:lnTo>
                    <a:pt x="19672" y="16764"/>
                  </a:lnTo>
                  <a:lnTo>
                    <a:pt x="18926" y="16014"/>
                  </a:lnTo>
                  <a:close/>
                </a:path>
                <a:path w="119379" h="74929">
                  <a:moveTo>
                    <a:pt x="16243" y="8051"/>
                  </a:moveTo>
                  <a:lnTo>
                    <a:pt x="15951" y="8115"/>
                  </a:lnTo>
                  <a:lnTo>
                    <a:pt x="15786" y="8394"/>
                  </a:lnTo>
                  <a:lnTo>
                    <a:pt x="14813" y="8394"/>
                  </a:lnTo>
                  <a:lnTo>
                    <a:pt x="14668" y="8966"/>
                  </a:lnTo>
                  <a:lnTo>
                    <a:pt x="14846" y="9220"/>
                  </a:lnTo>
                  <a:lnTo>
                    <a:pt x="15532" y="9334"/>
                  </a:lnTo>
                  <a:lnTo>
                    <a:pt x="17437" y="12153"/>
                  </a:lnTo>
                  <a:lnTo>
                    <a:pt x="22085" y="17983"/>
                  </a:lnTo>
                  <a:lnTo>
                    <a:pt x="23266" y="19431"/>
                  </a:lnTo>
                  <a:lnTo>
                    <a:pt x="25006" y="21615"/>
                  </a:lnTo>
                  <a:lnTo>
                    <a:pt x="26263" y="21615"/>
                  </a:lnTo>
                  <a:lnTo>
                    <a:pt x="18186" y="11569"/>
                  </a:lnTo>
                  <a:lnTo>
                    <a:pt x="17106" y="9969"/>
                  </a:lnTo>
                  <a:lnTo>
                    <a:pt x="16764" y="9537"/>
                  </a:lnTo>
                  <a:lnTo>
                    <a:pt x="20231" y="9537"/>
                  </a:lnTo>
                  <a:lnTo>
                    <a:pt x="19556" y="8851"/>
                  </a:lnTo>
                  <a:lnTo>
                    <a:pt x="18173" y="8851"/>
                  </a:lnTo>
                  <a:lnTo>
                    <a:pt x="17246" y="8648"/>
                  </a:lnTo>
                  <a:lnTo>
                    <a:pt x="16819" y="8394"/>
                  </a:lnTo>
                  <a:lnTo>
                    <a:pt x="15786" y="8394"/>
                  </a:lnTo>
                  <a:lnTo>
                    <a:pt x="14986" y="8267"/>
                  </a:lnTo>
                  <a:lnTo>
                    <a:pt x="16606" y="8267"/>
                  </a:lnTo>
                  <a:lnTo>
                    <a:pt x="16243" y="8051"/>
                  </a:lnTo>
                  <a:close/>
                </a:path>
                <a:path w="119379" h="74929">
                  <a:moveTo>
                    <a:pt x="20231" y="9537"/>
                  </a:moveTo>
                  <a:lnTo>
                    <a:pt x="16764" y="9537"/>
                  </a:lnTo>
                  <a:lnTo>
                    <a:pt x="18029" y="9791"/>
                  </a:lnTo>
                  <a:lnTo>
                    <a:pt x="18796" y="9969"/>
                  </a:lnTo>
                  <a:lnTo>
                    <a:pt x="19837" y="10248"/>
                  </a:lnTo>
                  <a:lnTo>
                    <a:pt x="20053" y="10160"/>
                  </a:lnTo>
                  <a:lnTo>
                    <a:pt x="20171" y="9969"/>
                  </a:lnTo>
                  <a:lnTo>
                    <a:pt x="20231" y="9537"/>
                  </a:lnTo>
                  <a:close/>
                </a:path>
                <a:path w="119379" h="74929">
                  <a:moveTo>
                    <a:pt x="10210" y="0"/>
                  </a:moveTo>
                  <a:lnTo>
                    <a:pt x="9855" y="76"/>
                  </a:lnTo>
                  <a:lnTo>
                    <a:pt x="9448" y="800"/>
                  </a:lnTo>
                  <a:lnTo>
                    <a:pt x="18173" y="8851"/>
                  </a:lnTo>
                  <a:lnTo>
                    <a:pt x="19556" y="8851"/>
                  </a:lnTo>
                  <a:lnTo>
                    <a:pt x="18707" y="7988"/>
                  </a:lnTo>
                  <a:lnTo>
                    <a:pt x="13644" y="3346"/>
                  </a:lnTo>
                  <a:lnTo>
                    <a:pt x="11645" y="1473"/>
                  </a:lnTo>
                  <a:lnTo>
                    <a:pt x="14580" y="1473"/>
                  </a:lnTo>
                  <a:lnTo>
                    <a:pt x="10210" y="0"/>
                  </a:lnTo>
                  <a:close/>
                </a:path>
              </a:pathLst>
            </a:custGeom>
            <a:solidFill>
              <a:srgbClr val="B0B0B0"/>
            </a:solidFill>
          </p:spPr>
          <p:txBody>
            <a:bodyPr wrap="square" lIns="0" tIns="0" rIns="0" bIns="0" rtlCol="0"/>
            <a:lstStyle/>
            <a:p>
              <a:endParaRPr/>
            </a:p>
          </p:txBody>
        </p:sp>
        <p:sp>
          <p:nvSpPr>
            <p:cNvPr id="100" name="object 76">
              <a:extLst>
                <a:ext uri="{FF2B5EF4-FFF2-40B4-BE49-F238E27FC236}">
                  <a16:creationId xmlns:a16="http://schemas.microsoft.com/office/drawing/2014/main" id="{C6101F7F-95B3-4DA6-B899-C75FB78AFA3B}"/>
                </a:ext>
              </a:extLst>
            </p:cNvPr>
            <p:cNvSpPr/>
            <p:nvPr/>
          </p:nvSpPr>
          <p:spPr>
            <a:xfrm>
              <a:off x="6868756" y="9215550"/>
              <a:ext cx="25400" cy="17780"/>
            </a:xfrm>
            <a:custGeom>
              <a:avLst/>
              <a:gdLst/>
              <a:ahLst/>
              <a:cxnLst/>
              <a:rect l="l" t="t" r="r" b="b"/>
              <a:pathLst>
                <a:path w="25400" h="17779">
                  <a:moveTo>
                    <a:pt x="0" y="0"/>
                  </a:moveTo>
                  <a:lnTo>
                    <a:pt x="1188" y="4662"/>
                  </a:lnTo>
                  <a:lnTo>
                    <a:pt x="4176" y="8010"/>
                  </a:lnTo>
                  <a:lnTo>
                    <a:pt x="11296" y="11658"/>
                  </a:lnTo>
                  <a:lnTo>
                    <a:pt x="24879" y="17221"/>
                  </a:lnTo>
                  <a:lnTo>
                    <a:pt x="19911" y="14087"/>
                  </a:lnTo>
                  <a:lnTo>
                    <a:pt x="15663" y="11249"/>
                  </a:lnTo>
                  <a:lnTo>
                    <a:pt x="9804" y="7091"/>
                  </a:lnTo>
                  <a:lnTo>
                    <a:pt x="0" y="0"/>
                  </a:lnTo>
                  <a:close/>
                </a:path>
              </a:pathLst>
            </a:custGeom>
            <a:solidFill>
              <a:srgbClr val="FFFFFF"/>
            </a:solidFill>
          </p:spPr>
          <p:txBody>
            <a:bodyPr wrap="square" lIns="0" tIns="0" rIns="0" bIns="0" rtlCol="0"/>
            <a:lstStyle/>
            <a:p>
              <a:endParaRPr/>
            </a:p>
          </p:txBody>
        </p:sp>
        <p:sp>
          <p:nvSpPr>
            <p:cNvPr id="101" name="object 77">
              <a:extLst>
                <a:ext uri="{FF2B5EF4-FFF2-40B4-BE49-F238E27FC236}">
                  <a16:creationId xmlns:a16="http://schemas.microsoft.com/office/drawing/2014/main" id="{877FEF2D-2E88-459A-8EBD-5D32A404A174}"/>
                </a:ext>
              </a:extLst>
            </p:cNvPr>
            <p:cNvSpPr/>
            <p:nvPr/>
          </p:nvSpPr>
          <p:spPr>
            <a:xfrm>
              <a:off x="6756311" y="9236557"/>
              <a:ext cx="33020" cy="26670"/>
            </a:xfrm>
            <a:custGeom>
              <a:avLst/>
              <a:gdLst/>
              <a:ahLst/>
              <a:cxnLst/>
              <a:rect l="l" t="t" r="r" b="b"/>
              <a:pathLst>
                <a:path w="33020" h="26670">
                  <a:moveTo>
                    <a:pt x="24422" y="0"/>
                  </a:moveTo>
                  <a:lnTo>
                    <a:pt x="22656" y="4635"/>
                  </a:lnTo>
                  <a:lnTo>
                    <a:pt x="22072" y="6375"/>
                  </a:lnTo>
                  <a:lnTo>
                    <a:pt x="17424" y="6946"/>
                  </a:lnTo>
                  <a:lnTo>
                    <a:pt x="14516" y="6934"/>
                  </a:lnTo>
                  <a:lnTo>
                    <a:pt x="9271" y="10401"/>
                  </a:lnTo>
                  <a:lnTo>
                    <a:pt x="3835" y="13474"/>
                  </a:lnTo>
                  <a:lnTo>
                    <a:pt x="1308" y="14046"/>
                  </a:lnTo>
                  <a:lnTo>
                    <a:pt x="177" y="17259"/>
                  </a:lnTo>
                  <a:lnTo>
                    <a:pt x="0" y="18300"/>
                  </a:lnTo>
                  <a:lnTo>
                    <a:pt x="254" y="19926"/>
                  </a:lnTo>
                  <a:lnTo>
                    <a:pt x="457" y="20497"/>
                  </a:lnTo>
                  <a:lnTo>
                    <a:pt x="1041" y="21462"/>
                  </a:lnTo>
                  <a:lnTo>
                    <a:pt x="2133" y="22161"/>
                  </a:lnTo>
                  <a:lnTo>
                    <a:pt x="3390" y="26644"/>
                  </a:lnTo>
                  <a:lnTo>
                    <a:pt x="8051" y="24917"/>
                  </a:lnTo>
                  <a:lnTo>
                    <a:pt x="10375" y="24345"/>
                  </a:lnTo>
                  <a:lnTo>
                    <a:pt x="11582" y="20764"/>
                  </a:lnTo>
                  <a:lnTo>
                    <a:pt x="11315" y="20180"/>
                  </a:lnTo>
                  <a:lnTo>
                    <a:pt x="11188" y="19608"/>
                  </a:lnTo>
                  <a:lnTo>
                    <a:pt x="11252" y="19011"/>
                  </a:lnTo>
                  <a:lnTo>
                    <a:pt x="18376" y="15646"/>
                  </a:lnTo>
                  <a:lnTo>
                    <a:pt x="20040" y="15430"/>
                  </a:lnTo>
                  <a:lnTo>
                    <a:pt x="21450" y="16840"/>
                  </a:lnTo>
                  <a:lnTo>
                    <a:pt x="22021" y="18008"/>
                  </a:lnTo>
                  <a:lnTo>
                    <a:pt x="23749" y="22656"/>
                  </a:lnTo>
                  <a:lnTo>
                    <a:pt x="28994" y="18033"/>
                  </a:lnTo>
                  <a:lnTo>
                    <a:pt x="31318" y="17462"/>
                  </a:lnTo>
                  <a:lnTo>
                    <a:pt x="26695" y="13373"/>
                  </a:lnTo>
                  <a:lnTo>
                    <a:pt x="24955" y="11048"/>
                  </a:lnTo>
                  <a:lnTo>
                    <a:pt x="25539" y="9880"/>
                  </a:lnTo>
                  <a:lnTo>
                    <a:pt x="32550" y="1777"/>
                  </a:lnTo>
                  <a:lnTo>
                    <a:pt x="24422" y="0"/>
                  </a:lnTo>
                  <a:close/>
                </a:path>
              </a:pathLst>
            </a:custGeom>
            <a:solidFill>
              <a:srgbClr val="F4D01C"/>
            </a:solidFill>
          </p:spPr>
          <p:txBody>
            <a:bodyPr wrap="square" lIns="0" tIns="0" rIns="0" bIns="0" rtlCol="0"/>
            <a:lstStyle/>
            <a:p>
              <a:endParaRPr/>
            </a:p>
          </p:txBody>
        </p:sp>
        <p:sp>
          <p:nvSpPr>
            <p:cNvPr id="102" name="object 78">
              <a:extLst>
                <a:ext uri="{FF2B5EF4-FFF2-40B4-BE49-F238E27FC236}">
                  <a16:creationId xmlns:a16="http://schemas.microsoft.com/office/drawing/2014/main" id="{D43C3900-D503-47AE-B154-9DE29CDFF01B}"/>
                </a:ext>
              </a:extLst>
            </p:cNvPr>
            <p:cNvSpPr/>
            <p:nvPr/>
          </p:nvSpPr>
          <p:spPr>
            <a:xfrm>
              <a:off x="6755257" y="9237777"/>
              <a:ext cx="27940" cy="23495"/>
            </a:xfrm>
            <a:custGeom>
              <a:avLst/>
              <a:gdLst/>
              <a:ahLst/>
              <a:cxnLst/>
              <a:rect l="l" t="t" r="r" b="b"/>
              <a:pathLst>
                <a:path w="27940" h="23495">
                  <a:moveTo>
                    <a:pt x="4813" y="23368"/>
                  </a:moveTo>
                  <a:lnTo>
                    <a:pt x="3873" y="21653"/>
                  </a:lnTo>
                  <a:lnTo>
                    <a:pt x="4025" y="20104"/>
                  </a:lnTo>
                  <a:lnTo>
                    <a:pt x="2476" y="21526"/>
                  </a:lnTo>
                  <a:lnTo>
                    <a:pt x="4813" y="23368"/>
                  </a:lnTo>
                  <a:close/>
                </a:path>
                <a:path w="27940" h="23495">
                  <a:moveTo>
                    <a:pt x="20574" y="5473"/>
                  </a:moveTo>
                  <a:lnTo>
                    <a:pt x="17233" y="5575"/>
                  </a:lnTo>
                  <a:lnTo>
                    <a:pt x="14351" y="6921"/>
                  </a:lnTo>
                  <a:lnTo>
                    <a:pt x="9956" y="9385"/>
                  </a:lnTo>
                  <a:lnTo>
                    <a:pt x="8953" y="10007"/>
                  </a:lnTo>
                  <a:lnTo>
                    <a:pt x="5118" y="12065"/>
                  </a:lnTo>
                  <a:lnTo>
                    <a:pt x="3162" y="12661"/>
                  </a:lnTo>
                  <a:lnTo>
                    <a:pt x="0" y="17018"/>
                  </a:lnTo>
                  <a:lnTo>
                    <a:pt x="2070" y="20091"/>
                  </a:lnTo>
                  <a:lnTo>
                    <a:pt x="1955" y="18681"/>
                  </a:lnTo>
                  <a:lnTo>
                    <a:pt x="2159" y="17246"/>
                  </a:lnTo>
                  <a:lnTo>
                    <a:pt x="3390" y="15036"/>
                  </a:lnTo>
                  <a:lnTo>
                    <a:pt x="4203" y="14236"/>
                  </a:lnTo>
                  <a:lnTo>
                    <a:pt x="5969" y="13119"/>
                  </a:lnTo>
                  <a:lnTo>
                    <a:pt x="6921" y="12877"/>
                  </a:lnTo>
                  <a:lnTo>
                    <a:pt x="12776" y="8940"/>
                  </a:lnTo>
                  <a:lnTo>
                    <a:pt x="14986" y="7137"/>
                  </a:lnTo>
                  <a:lnTo>
                    <a:pt x="20574" y="5473"/>
                  </a:lnTo>
                  <a:close/>
                </a:path>
                <a:path w="27940" h="23495">
                  <a:moveTo>
                    <a:pt x="26568" y="15608"/>
                  </a:moveTo>
                  <a:lnTo>
                    <a:pt x="22999" y="12357"/>
                  </a:lnTo>
                  <a:lnTo>
                    <a:pt x="21894" y="12496"/>
                  </a:lnTo>
                  <a:lnTo>
                    <a:pt x="20243" y="12750"/>
                  </a:lnTo>
                  <a:lnTo>
                    <a:pt x="20396" y="13081"/>
                  </a:lnTo>
                  <a:lnTo>
                    <a:pt x="22974" y="16370"/>
                  </a:lnTo>
                  <a:lnTo>
                    <a:pt x="23685" y="18897"/>
                  </a:lnTo>
                  <a:lnTo>
                    <a:pt x="24663" y="18351"/>
                  </a:lnTo>
                  <a:lnTo>
                    <a:pt x="24587" y="17767"/>
                  </a:lnTo>
                  <a:lnTo>
                    <a:pt x="26568" y="15608"/>
                  </a:lnTo>
                  <a:close/>
                </a:path>
                <a:path w="27940" h="23495">
                  <a:moveTo>
                    <a:pt x="27343" y="711"/>
                  </a:moveTo>
                  <a:lnTo>
                    <a:pt x="25006" y="0"/>
                  </a:lnTo>
                  <a:lnTo>
                    <a:pt x="23114" y="5168"/>
                  </a:lnTo>
                  <a:lnTo>
                    <a:pt x="25069" y="4927"/>
                  </a:lnTo>
                  <a:lnTo>
                    <a:pt x="27343" y="711"/>
                  </a:lnTo>
                  <a:close/>
                </a:path>
              </a:pathLst>
            </a:custGeom>
            <a:solidFill>
              <a:srgbClr val="F9E38C"/>
            </a:solidFill>
          </p:spPr>
          <p:txBody>
            <a:bodyPr wrap="square" lIns="0" tIns="0" rIns="0" bIns="0" rtlCol="0"/>
            <a:lstStyle/>
            <a:p>
              <a:endParaRPr/>
            </a:p>
          </p:txBody>
        </p:sp>
        <p:sp>
          <p:nvSpPr>
            <p:cNvPr id="103" name="object 79">
              <a:extLst>
                <a:ext uri="{FF2B5EF4-FFF2-40B4-BE49-F238E27FC236}">
                  <a16:creationId xmlns:a16="http://schemas.microsoft.com/office/drawing/2014/main" id="{06B05366-5291-4C10-B814-44522CFD8698}"/>
                </a:ext>
              </a:extLst>
            </p:cNvPr>
            <p:cNvSpPr/>
            <p:nvPr/>
          </p:nvSpPr>
          <p:spPr>
            <a:xfrm>
              <a:off x="6755943" y="9236011"/>
              <a:ext cx="34290" cy="26670"/>
            </a:xfrm>
            <a:custGeom>
              <a:avLst/>
              <a:gdLst/>
              <a:ahLst/>
              <a:cxnLst/>
              <a:rect l="l" t="t" r="r" b="b"/>
              <a:pathLst>
                <a:path w="34290" h="26670">
                  <a:moveTo>
                    <a:pt x="33794" y="2032"/>
                  </a:moveTo>
                  <a:lnTo>
                    <a:pt x="32016" y="1651"/>
                  </a:lnTo>
                  <a:lnTo>
                    <a:pt x="32016" y="2616"/>
                  </a:lnTo>
                  <a:lnTo>
                    <a:pt x="25476" y="10210"/>
                  </a:lnTo>
                  <a:lnTo>
                    <a:pt x="24777" y="11595"/>
                  </a:lnTo>
                  <a:lnTo>
                    <a:pt x="25006" y="11938"/>
                  </a:lnTo>
                  <a:lnTo>
                    <a:pt x="24714" y="11963"/>
                  </a:lnTo>
                  <a:lnTo>
                    <a:pt x="24409" y="12395"/>
                  </a:lnTo>
                  <a:lnTo>
                    <a:pt x="24460" y="12687"/>
                  </a:lnTo>
                  <a:lnTo>
                    <a:pt x="24663" y="12852"/>
                  </a:lnTo>
                  <a:lnTo>
                    <a:pt x="27089" y="14605"/>
                  </a:lnTo>
                  <a:lnTo>
                    <a:pt x="29311" y="16548"/>
                  </a:lnTo>
                  <a:lnTo>
                    <a:pt x="29413" y="18046"/>
                  </a:lnTo>
                  <a:lnTo>
                    <a:pt x="29171" y="18148"/>
                  </a:lnTo>
                  <a:lnTo>
                    <a:pt x="29044" y="18224"/>
                  </a:lnTo>
                  <a:lnTo>
                    <a:pt x="27330" y="19735"/>
                  </a:lnTo>
                  <a:lnTo>
                    <a:pt x="25806" y="20370"/>
                  </a:lnTo>
                  <a:lnTo>
                    <a:pt x="23368" y="19761"/>
                  </a:lnTo>
                  <a:lnTo>
                    <a:pt x="22834" y="18402"/>
                  </a:lnTo>
                  <a:lnTo>
                    <a:pt x="22212" y="17119"/>
                  </a:lnTo>
                  <a:lnTo>
                    <a:pt x="21653" y="16548"/>
                  </a:lnTo>
                  <a:lnTo>
                    <a:pt x="21386" y="16294"/>
                  </a:lnTo>
                  <a:lnTo>
                    <a:pt x="20624" y="15125"/>
                  </a:lnTo>
                  <a:lnTo>
                    <a:pt x="20091" y="14363"/>
                  </a:lnTo>
                  <a:lnTo>
                    <a:pt x="19786" y="14312"/>
                  </a:lnTo>
                  <a:lnTo>
                    <a:pt x="19583" y="14465"/>
                  </a:lnTo>
                  <a:lnTo>
                    <a:pt x="19367" y="14617"/>
                  </a:lnTo>
                  <a:lnTo>
                    <a:pt x="19304" y="14909"/>
                  </a:lnTo>
                  <a:lnTo>
                    <a:pt x="19456" y="15125"/>
                  </a:lnTo>
                  <a:lnTo>
                    <a:pt x="19773" y="15621"/>
                  </a:lnTo>
                  <a:lnTo>
                    <a:pt x="18567" y="15709"/>
                  </a:lnTo>
                  <a:lnTo>
                    <a:pt x="17437" y="15722"/>
                  </a:lnTo>
                  <a:lnTo>
                    <a:pt x="16573" y="15824"/>
                  </a:lnTo>
                  <a:lnTo>
                    <a:pt x="14516" y="16294"/>
                  </a:lnTo>
                  <a:lnTo>
                    <a:pt x="11874" y="16687"/>
                  </a:lnTo>
                  <a:lnTo>
                    <a:pt x="11874" y="17894"/>
                  </a:lnTo>
                  <a:lnTo>
                    <a:pt x="11137" y="19443"/>
                  </a:lnTo>
                  <a:lnTo>
                    <a:pt x="11112" y="20345"/>
                  </a:lnTo>
                  <a:lnTo>
                    <a:pt x="11214" y="20853"/>
                  </a:lnTo>
                  <a:lnTo>
                    <a:pt x="11366" y="21234"/>
                  </a:lnTo>
                  <a:lnTo>
                    <a:pt x="11391" y="21450"/>
                  </a:lnTo>
                  <a:lnTo>
                    <a:pt x="10337" y="24434"/>
                  </a:lnTo>
                  <a:lnTo>
                    <a:pt x="9740" y="24612"/>
                  </a:lnTo>
                  <a:lnTo>
                    <a:pt x="7924" y="21120"/>
                  </a:lnTo>
                  <a:lnTo>
                    <a:pt x="9207" y="19545"/>
                  </a:lnTo>
                  <a:lnTo>
                    <a:pt x="9423" y="19380"/>
                  </a:lnTo>
                  <a:lnTo>
                    <a:pt x="9448" y="19253"/>
                  </a:lnTo>
                  <a:lnTo>
                    <a:pt x="11874" y="17894"/>
                  </a:lnTo>
                  <a:lnTo>
                    <a:pt x="11874" y="16687"/>
                  </a:lnTo>
                  <a:lnTo>
                    <a:pt x="9664" y="17995"/>
                  </a:lnTo>
                  <a:lnTo>
                    <a:pt x="9753" y="17576"/>
                  </a:lnTo>
                  <a:lnTo>
                    <a:pt x="10833" y="17106"/>
                  </a:lnTo>
                  <a:lnTo>
                    <a:pt x="11074" y="16992"/>
                  </a:lnTo>
                  <a:lnTo>
                    <a:pt x="11188" y="16713"/>
                  </a:lnTo>
                  <a:lnTo>
                    <a:pt x="11074" y="16471"/>
                  </a:lnTo>
                  <a:lnTo>
                    <a:pt x="10972" y="16230"/>
                  </a:lnTo>
                  <a:lnTo>
                    <a:pt x="10680" y="16116"/>
                  </a:lnTo>
                  <a:lnTo>
                    <a:pt x="10452" y="16230"/>
                  </a:lnTo>
                  <a:lnTo>
                    <a:pt x="8890" y="16903"/>
                  </a:lnTo>
                  <a:lnTo>
                    <a:pt x="8534" y="18834"/>
                  </a:lnTo>
                  <a:lnTo>
                    <a:pt x="6731" y="20916"/>
                  </a:lnTo>
                  <a:lnTo>
                    <a:pt x="8788" y="24866"/>
                  </a:lnTo>
                  <a:lnTo>
                    <a:pt x="8382" y="24980"/>
                  </a:lnTo>
                  <a:lnTo>
                    <a:pt x="6883" y="25527"/>
                  </a:lnTo>
                  <a:lnTo>
                    <a:pt x="6629" y="25539"/>
                  </a:lnTo>
                  <a:lnTo>
                    <a:pt x="5715" y="25539"/>
                  </a:lnTo>
                  <a:lnTo>
                    <a:pt x="3492" y="24422"/>
                  </a:lnTo>
                  <a:lnTo>
                    <a:pt x="3213" y="23495"/>
                  </a:lnTo>
                  <a:lnTo>
                    <a:pt x="3162" y="23241"/>
                  </a:lnTo>
                  <a:lnTo>
                    <a:pt x="3098" y="22910"/>
                  </a:lnTo>
                  <a:lnTo>
                    <a:pt x="3505" y="22440"/>
                  </a:lnTo>
                  <a:lnTo>
                    <a:pt x="3683" y="22250"/>
                  </a:lnTo>
                  <a:lnTo>
                    <a:pt x="3670" y="21945"/>
                  </a:lnTo>
                  <a:lnTo>
                    <a:pt x="3263" y="21590"/>
                  </a:lnTo>
                  <a:lnTo>
                    <a:pt x="2971" y="21615"/>
                  </a:lnTo>
                  <a:lnTo>
                    <a:pt x="2794" y="21805"/>
                  </a:lnTo>
                  <a:lnTo>
                    <a:pt x="2451" y="22186"/>
                  </a:lnTo>
                  <a:lnTo>
                    <a:pt x="1625" y="21450"/>
                  </a:lnTo>
                  <a:lnTo>
                    <a:pt x="1257" y="20853"/>
                  </a:lnTo>
                  <a:lnTo>
                    <a:pt x="1155" y="20561"/>
                  </a:lnTo>
                  <a:lnTo>
                    <a:pt x="1041" y="20129"/>
                  </a:lnTo>
                  <a:lnTo>
                    <a:pt x="927" y="19443"/>
                  </a:lnTo>
                  <a:lnTo>
                    <a:pt x="1041" y="17856"/>
                  </a:lnTo>
                  <a:lnTo>
                    <a:pt x="1866" y="15481"/>
                  </a:lnTo>
                  <a:lnTo>
                    <a:pt x="5829" y="13639"/>
                  </a:lnTo>
                  <a:lnTo>
                    <a:pt x="9918" y="11328"/>
                  </a:lnTo>
                  <a:lnTo>
                    <a:pt x="14922" y="8026"/>
                  </a:lnTo>
                  <a:lnTo>
                    <a:pt x="17843" y="7975"/>
                  </a:lnTo>
                  <a:lnTo>
                    <a:pt x="22783" y="7366"/>
                  </a:lnTo>
                  <a:lnTo>
                    <a:pt x="22910" y="7010"/>
                  </a:lnTo>
                  <a:lnTo>
                    <a:pt x="23368" y="5664"/>
                  </a:lnTo>
                  <a:lnTo>
                    <a:pt x="25082" y="1104"/>
                  </a:lnTo>
                  <a:lnTo>
                    <a:pt x="32016" y="2616"/>
                  </a:lnTo>
                  <a:lnTo>
                    <a:pt x="32016" y="1651"/>
                  </a:lnTo>
                  <a:lnTo>
                    <a:pt x="29540" y="1104"/>
                  </a:lnTo>
                  <a:lnTo>
                    <a:pt x="24472" y="0"/>
                  </a:lnTo>
                  <a:lnTo>
                    <a:pt x="22733" y="4584"/>
                  </a:lnTo>
                  <a:lnTo>
                    <a:pt x="22072" y="6489"/>
                  </a:lnTo>
                  <a:lnTo>
                    <a:pt x="17780" y="7010"/>
                  </a:lnTo>
                  <a:lnTo>
                    <a:pt x="14681" y="7023"/>
                  </a:lnTo>
                  <a:lnTo>
                    <a:pt x="9398" y="10528"/>
                  </a:lnTo>
                  <a:lnTo>
                    <a:pt x="5384" y="12801"/>
                  </a:lnTo>
                  <a:lnTo>
                    <a:pt x="1092" y="14782"/>
                  </a:lnTo>
                  <a:lnTo>
                    <a:pt x="88" y="17653"/>
                  </a:lnTo>
                  <a:lnTo>
                    <a:pt x="0" y="19659"/>
                  </a:lnTo>
                  <a:lnTo>
                    <a:pt x="114" y="20345"/>
                  </a:lnTo>
                  <a:lnTo>
                    <a:pt x="241" y="20853"/>
                  </a:lnTo>
                  <a:lnTo>
                    <a:pt x="368" y="21234"/>
                  </a:lnTo>
                  <a:lnTo>
                    <a:pt x="876" y="22072"/>
                  </a:lnTo>
                  <a:lnTo>
                    <a:pt x="2095" y="23139"/>
                  </a:lnTo>
                  <a:lnTo>
                    <a:pt x="2679" y="25082"/>
                  </a:lnTo>
                  <a:lnTo>
                    <a:pt x="4940" y="26225"/>
                  </a:lnTo>
                  <a:lnTo>
                    <a:pt x="5588" y="26377"/>
                  </a:lnTo>
                  <a:lnTo>
                    <a:pt x="6985" y="26377"/>
                  </a:lnTo>
                  <a:lnTo>
                    <a:pt x="7734" y="26225"/>
                  </a:lnTo>
                  <a:lnTo>
                    <a:pt x="8521" y="25933"/>
                  </a:lnTo>
                  <a:lnTo>
                    <a:pt x="10045" y="25539"/>
                  </a:lnTo>
                  <a:lnTo>
                    <a:pt x="11125" y="25260"/>
                  </a:lnTo>
                  <a:lnTo>
                    <a:pt x="12407" y="21450"/>
                  </a:lnTo>
                  <a:lnTo>
                    <a:pt x="12407" y="21234"/>
                  </a:lnTo>
                  <a:lnTo>
                    <a:pt x="12242" y="20853"/>
                  </a:lnTo>
                  <a:lnTo>
                    <a:pt x="12153" y="20561"/>
                  </a:lnTo>
                  <a:lnTo>
                    <a:pt x="15201" y="17157"/>
                  </a:lnTo>
                  <a:lnTo>
                    <a:pt x="16725" y="16776"/>
                  </a:lnTo>
                  <a:lnTo>
                    <a:pt x="17513" y="16687"/>
                  </a:lnTo>
                  <a:lnTo>
                    <a:pt x="18427" y="16675"/>
                  </a:lnTo>
                  <a:lnTo>
                    <a:pt x="20180" y="16548"/>
                  </a:lnTo>
                  <a:lnTo>
                    <a:pt x="20307" y="16560"/>
                  </a:lnTo>
                  <a:lnTo>
                    <a:pt x="20637" y="16903"/>
                  </a:lnTo>
                  <a:lnTo>
                    <a:pt x="21386" y="17653"/>
                  </a:lnTo>
                  <a:lnTo>
                    <a:pt x="21932" y="18719"/>
                  </a:lnTo>
                  <a:lnTo>
                    <a:pt x="22631" y="20561"/>
                  </a:lnTo>
                  <a:lnTo>
                    <a:pt x="25882" y="21374"/>
                  </a:lnTo>
                  <a:lnTo>
                    <a:pt x="27635" y="20713"/>
                  </a:lnTo>
                  <a:lnTo>
                    <a:pt x="28028" y="20370"/>
                  </a:lnTo>
                  <a:lnTo>
                    <a:pt x="29603" y="18999"/>
                  </a:lnTo>
                  <a:lnTo>
                    <a:pt x="29870" y="18897"/>
                  </a:lnTo>
                  <a:lnTo>
                    <a:pt x="30251" y="18630"/>
                  </a:lnTo>
                  <a:lnTo>
                    <a:pt x="30632" y="17068"/>
                  </a:lnTo>
                  <a:lnTo>
                    <a:pt x="29654" y="15582"/>
                  </a:lnTo>
                  <a:lnTo>
                    <a:pt x="27863" y="14033"/>
                  </a:lnTo>
                  <a:lnTo>
                    <a:pt x="27647" y="13843"/>
                  </a:lnTo>
                  <a:lnTo>
                    <a:pt x="27432" y="13639"/>
                  </a:lnTo>
                  <a:lnTo>
                    <a:pt x="26924" y="12954"/>
                  </a:lnTo>
                  <a:lnTo>
                    <a:pt x="25984" y="11328"/>
                  </a:lnTo>
                  <a:lnTo>
                    <a:pt x="26263" y="10744"/>
                  </a:lnTo>
                  <a:lnTo>
                    <a:pt x="33794" y="2032"/>
                  </a:lnTo>
                  <a:close/>
                </a:path>
              </a:pathLst>
            </a:custGeom>
            <a:solidFill>
              <a:srgbClr val="D7A328"/>
            </a:solidFill>
          </p:spPr>
          <p:txBody>
            <a:bodyPr wrap="square" lIns="0" tIns="0" rIns="0" bIns="0" rtlCol="0"/>
            <a:lstStyle/>
            <a:p>
              <a:endParaRPr/>
            </a:p>
          </p:txBody>
        </p:sp>
        <p:sp>
          <p:nvSpPr>
            <p:cNvPr id="104" name="object 80">
              <a:extLst>
                <a:ext uri="{FF2B5EF4-FFF2-40B4-BE49-F238E27FC236}">
                  <a16:creationId xmlns:a16="http://schemas.microsoft.com/office/drawing/2014/main" id="{9BF00C0F-9584-4C4E-89A4-467BD9F041B7}"/>
                </a:ext>
              </a:extLst>
            </p:cNvPr>
            <p:cNvSpPr/>
            <p:nvPr/>
          </p:nvSpPr>
          <p:spPr>
            <a:xfrm>
              <a:off x="6760070" y="9250997"/>
              <a:ext cx="26034" cy="17145"/>
            </a:xfrm>
            <a:custGeom>
              <a:avLst/>
              <a:gdLst/>
              <a:ahLst/>
              <a:cxnLst/>
              <a:rect l="l" t="t" r="r" b="b"/>
              <a:pathLst>
                <a:path w="26034" h="17145">
                  <a:moveTo>
                    <a:pt x="11290" y="12865"/>
                  </a:moveTo>
                  <a:lnTo>
                    <a:pt x="5041" y="12827"/>
                  </a:lnTo>
                  <a:lnTo>
                    <a:pt x="4292" y="9055"/>
                  </a:lnTo>
                  <a:lnTo>
                    <a:pt x="1460" y="6718"/>
                  </a:lnTo>
                  <a:lnTo>
                    <a:pt x="0" y="9550"/>
                  </a:lnTo>
                  <a:lnTo>
                    <a:pt x="3149" y="16891"/>
                  </a:lnTo>
                  <a:lnTo>
                    <a:pt x="11290" y="12865"/>
                  </a:lnTo>
                  <a:close/>
                </a:path>
                <a:path w="26034" h="17145">
                  <a:moveTo>
                    <a:pt x="13296" y="9067"/>
                  </a:moveTo>
                  <a:lnTo>
                    <a:pt x="9804" y="9042"/>
                  </a:lnTo>
                  <a:lnTo>
                    <a:pt x="7493" y="6134"/>
                  </a:lnTo>
                  <a:lnTo>
                    <a:pt x="4000" y="6121"/>
                  </a:lnTo>
                  <a:lnTo>
                    <a:pt x="5156" y="8445"/>
                  </a:lnTo>
                  <a:lnTo>
                    <a:pt x="8636" y="11950"/>
                  </a:lnTo>
                  <a:lnTo>
                    <a:pt x="13296" y="9067"/>
                  </a:lnTo>
                  <a:close/>
                </a:path>
                <a:path w="26034" h="17145">
                  <a:moveTo>
                    <a:pt x="25704" y="10375"/>
                  </a:moveTo>
                  <a:lnTo>
                    <a:pt x="25273" y="3124"/>
                  </a:lnTo>
                  <a:lnTo>
                    <a:pt x="22529" y="0"/>
                  </a:lnTo>
                  <a:lnTo>
                    <a:pt x="20066" y="4660"/>
                  </a:lnTo>
                  <a:lnTo>
                    <a:pt x="20205" y="7239"/>
                  </a:lnTo>
                  <a:lnTo>
                    <a:pt x="20650" y="10363"/>
                  </a:lnTo>
                  <a:lnTo>
                    <a:pt x="17437" y="11899"/>
                  </a:lnTo>
                  <a:lnTo>
                    <a:pt x="25704" y="10375"/>
                  </a:lnTo>
                  <a:close/>
                </a:path>
              </a:pathLst>
            </a:custGeom>
            <a:solidFill>
              <a:srgbClr val="020303"/>
            </a:solidFill>
          </p:spPr>
          <p:txBody>
            <a:bodyPr wrap="square" lIns="0" tIns="0" rIns="0" bIns="0" rtlCol="0"/>
            <a:lstStyle/>
            <a:p>
              <a:endParaRPr/>
            </a:p>
          </p:txBody>
        </p:sp>
        <p:sp>
          <p:nvSpPr>
            <p:cNvPr id="105" name="object 81">
              <a:extLst>
                <a:ext uri="{FF2B5EF4-FFF2-40B4-BE49-F238E27FC236}">
                  <a16:creationId xmlns:a16="http://schemas.microsoft.com/office/drawing/2014/main" id="{DDE152D5-81DF-4D16-B801-09972EBD1827}"/>
                </a:ext>
              </a:extLst>
            </p:cNvPr>
            <p:cNvSpPr/>
            <p:nvPr/>
          </p:nvSpPr>
          <p:spPr>
            <a:xfrm>
              <a:off x="6760718" y="9253944"/>
              <a:ext cx="22225" cy="11430"/>
            </a:xfrm>
            <a:custGeom>
              <a:avLst/>
              <a:gdLst/>
              <a:ahLst/>
              <a:cxnLst/>
              <a:rect l="l" t="t" r="r" b="b"/>
              <a:pathLst>
                <a:path w="22225" h="11429">
                  <a:moveTo>
                    <a:pt x="5029" y="5473"/>
                  </a:moveTo>
                  <a:lnTo>
                    <a:pt x="5016" y="3962"/>
                  </a:lnTo>
                  <a:lnTo>
                    <a:pt x="4559" y="4787"/>
                  </a:lnTo>
                  <a:lnTo>
                    <a:pt x="5029" y="5473"/>
                  </a:lnTo>
                  <a:close/>
                </a:path>
                <a:path w="22225" h="11429">
                  <a:moveTo>
                    <a:pt x="6350" y="10655"/>
                  </a:moveTo>
                  <a:lnTo>
                    <a:pt x="838" y="9537"/>
                  </a:lnTo>
                  <a:lnTo>
                    <a:pt x="1028" y="5829"/>
                  </a:lnTo>
                  <a:lnTo>
                    <a:pt x="495" y="5880"/>
                  </a:lnTo>
                  <a:lnTo>
                    <a:pt x="266" y="5994"/>
                  </a:lnTo>
                  <a:lnTo>
                    <a:pt x="139" y="6286"/>
                  </a:lnTo>
                  <a:lnTo>
                    <a:pt x="0" y="6489"/>
                  </a:lnTo>
                  <a:lnTo>
                    <a:pt x="825" y="10820"/>
                  </a:lnTo>
                  <a:lnTo>
                    <a:pt x="6350" y="10655"/>
                  </a:lnTo>
                  <a:close/>
                </a:path>
                <a:path w="22225" h="11429">
                  <a:moveTo>
                    <a:pt x="9194" y="6819"/>
                  </a:moveTo>
                  <a:lnTo>
                    <a:pt x="5105" y="5562"/>
                  </a:lnTo>
                  <a:lnTo>
                    <a:pt x="6718" y="7315"/>
                  </a:lnTo>
                  <a:lnTo>
                    <a:pt x="9194" y="6819"/>
                  </a:lnTo>
                  <a:close/>
                </a:path>
                <a:path w="22225" h="11429">
                  <a:moveTo>
                    <a:pt x="22136" y="6261"/>
                  </a:moveTo>
                  <a:lnTo>
                    <a:pt x="21374" y="0"/>
                  </a:lnTo>
                  <a:lnTo>
                    <a:pt x="20154" y="889"/>
                  </a:lnTo>
                  <a:lnTo>
                    <a:pt x="20053" y="1727"/>
                  </a:lnTo>
                  <a:lnTo>
                    <a:pt x="20942" y="6096"/>
                  </a:lnTo>
                  <a:lnTo>
                    <a:pt x="18999" y="7785"/>
                  </a:lnTo>
                  <a:lnTo>
                    <a:pt x="22136" y="6261"/>
                  </a:lnTo>
                  <a:close/>
                </a:path>
              </a:pathLst>
            </a:custGeom>
            <a:solidFill>
              <a:srgbClr val="FFFFFF"/>
            </a:solidFill>
          </p:spPr>
          <p:txBody>
            <a:bodyPr wrap="square" lIns="0" tIns="0" rIns="0" bIns="0" rtlCol="0"/>
            <a:lstStyle/>
            <a:p>
              <a:endParaRPr/>
            </a:p>
          </p:txBody>
        </p:sp>
        <p:sp>
          <p:nvSpPr>
            <p:cNvPr id="106" name="object 82">
              <a:extLst>
                <a:ext uri="{FF2B5EF4-FFF2-40B4-BE49-F238E27FC236}">
                  <a16:creationId xmlns:a16="http://schemas.microsoft.com/office/drawing/2014/main" id="{CB3252D8-3D4F-46C5-83C3-453A034B6126}"/>
                </a:ext>
              </a:extLst>
            </p:cNvPr>
            <p:cNvSpPr/>
            <p:nvPr/>
          </p:nvSpPr>
          <p:spPr>
            <a:xfrm>
              <a:off x="6758821" y="9241137"/>
              <a:ext cx="40640" cy="33020"/>
            </a:xfrm>
            <a:custGeom>
              <a:avLst/>
              <a:gdLst/>
              <a:ahLst/>
              <a:cxnLst/>
              <a:rect l="l" t="t" r="r" b="b"/>
              <a:pathLst>
                <a:path w="40640" h="33020">
                  <a:moveTo>
                    <a:pt x="30175" y="0"/>
                  </a:moveTo>
                  <a:lnTo>
                    <a:pt x="27990" y="5727"/>
                  </a:lnTo>
                  <a:lnTo>
                    <a:pt x="27279" y="7886"/>
                  </a:lnTo>
                  <a:lnTo>
                    <a:pt x="21526" y="8585"/>
                  </a:lnTo>
                  <a:lnTo>
                    <a:pt x="17932" y="8559"/>
                  </a:lnTo>
                  <a:lnTo>
                    <a:pt x="11455" y="12839"/>
                  </a:lnTo>
                  <a:lnTo>
                    <a:pt x="4737" y="16649"/>
                  </a:lnTo>
                  <a:lnTo>
                    <a:pt x="1625" y="17348"/>
                  </a:lnTo>
                  <a:lnTo>
                    <a:pt x="228" y="21323"/>
                  </a:lnTo>
                  <a:lnTo>
                    <a:pt x="0" y="22606"/>
                  </a:lnTo>
                  <a:lnTo>
                    <a:pt x="317" y="24612"/>
                  </a:lnTo>
                  <a:lnTo>
                    <a:pt x="558" y="25323"/>
                  </a:lnTo>
                  <a:lnTo>
                    <a:pt x="1295" y="26530"/>
                  </a:lnTo>
                  <a:lnTo>
                    <a:pt x="2641" y="27381"/>
                  </a:lnTo>
                  <a:lnTo>
                    <a:pt x="4203" y="32918"/>
                  </a:lnTo>
                  <a:lnTo>
                    <a:pt x="9956" y="30784"/>
                  </a:lnTo>
                  <a:lnTo>
                    <a:pt x="13868" y="31280"/>
                  </a:lnTo>
                  <a:lnTo>
                    <a:pt x="15366" y="26860"/>
                  </a:lnTo>
                  <a:lnTo>
                    <a:pt x="14008" y="25069"/>
                  </a:lnTo>
                  <a:lnTo>
                    <a:pt x="13830" y="24218"/>
                  </a:lnTo>
                  <a:lnTo>
                    <a:pt x="13906" y="23495"/>
                  </a:lnTo>
                  <a:lnTo>
                    <a:pt x="22707" y="19329"/>
                  </a:lnTo>
                  <a:lnTo>
                    <a:pt x="24777" y="19062"/>
                  </a:lnTo>
                  <a:lnTo>
                    <a:pt x="26504" y="20802"/>
                  </a:lnTo>
                  <a:lnTo>
                    <a:pt x="27216" y="22237"/>
                  </a:lnTo>
                  <a:lnTo>
                    <a:pt x="29349" y="27990"/>
                  </a:lnTo>
                  <a:lnTo>
                    <a:pt x="35826" y="22275"/>
                  </a:lnTo>
                  <a:lnTo>
                    <a:pt x="38709" y="21577"/>
                  </a:lnTo>
                  <a:lnTo>
                    <a:pt x="32981" y="16522"/>
                  </a:lnTo>
                  <a:lnTo>
                    <a:pt x="30835" y="13639"/>
                  </a:lnTo>
                  <a:lnTo>
                    <a:pt x="31559" y="12204"/>
                  </a:lnTo>
                  <a:lnTo>
                    <a:pt x="40220" y="2197"/>
                  </a:lnTo>
                  <a:lnTo>
                    <a:pt x="30175" y="0"/>
                  </a:lnTo>
                  <a:close/>
                </a:path>
              </a:pathLst>
            </a:custGeom>
            <a:solidFill>
              <a:srgbClr val="F4D01C"/>
            </a:solidFill>
          </p:spPr>
          <p:txBody>
            <a:bodyPr wrap="square" lIns="0" tIns="0" rIns="0" bIns="0" rtlCol="0"/>
            <a:lstStyle/>
            <a:p>
              <a:endParaRPr/>
            </a:p>
          </p:txBody>
        </p:sp>
        <p:sp>
          <p:nvSpPr>
            <p:cNvPr id="107" name="object 83">
              <a:extLst>
                <a:ext uri="{FF2B5EF4-FFF2-40B4-BE49-F238E27FC236}">
                  <a16:creationId xmlns:a16="http://schemas.microsoft.com/office/drawing/2014/main" id="{1922387B-C729-4DFD-ACD1-383F61E7BCA7}"/>
                </a:ext>
              </a:extLst>
            </p:cNvPr>
            <p:cNvSpPr/>
            <p:nvPr/>
          </p:nvSpPr>
          <p:spPr>
            <a:xfrm>
              <a:off x="6757530" y="9242653"/>
              <a:ext cx="34290" cy="29209"/>
            </a:xfrm>
            <a:custGeom>
              <a:avLst/>
              <a:gdLst/>
              <a:ahLst/>
              <a:cxnLst/>
              <a:rect l="l" t="t" r="r" b="b"/>
              <a:pathLst>
                <a:path w="34290" h="29209">
                  <a:moveTo>
                    <a:pt x="5930" y="28867"/>
                  </a:moveTo>
                  <a:lnTo>
                    <a:pt x="4787" y="26746"/>
                  </a:lnTo>
                  <a:lnTo>
                    <a:pt x="4965" y="24828"/>
                  </a:lnTo>
                  <a:lnTo>
                    <a:pt x="3060" y="26593"/>
                  </a:lnTo>
                  <a:lnTo>
                    <a:pt x="5930" y="28867"/>
                  </a:lnTo>
                  <a:close/>
                </a:path>
                <a:path w="34290" h="29209">
                  <a:moveTo>
                    <a:pt x="25412" y="6756"/>
                  </a:moveTo>
                  <a:lnTo>
                    <a:pt x="21297" y="6883"/>
                  </a:lnTo>
                  <a:lnTo>
                    <a:pt x="17716" y="8547"/>
                  </a:lnTo>
                  <a:lnTo>
                    <a:pt x="12293" y="11595"/>
                  </a:lnTo>
                  <a:lnTo>
                    <a:pt x="11061" y="12344"/>
                  </a:lnTo>
                  <a:lnTo>
                    <a:pt x="6311" y="14897"/>
                  </a:lnTo>
                  <a:lnTo>
                    <a:pt x="3898" y="15633"/>
                  </a:lnTo>
                  <a:lnTo>
                    <a:pt x="0" y="21005"/>
                  </a:lnTo>
                  <a:lnTo>
                    <a:pt x="2552" y="24815"/>
                  </a:lnTo>
                  <a:lnTo>
                    <a:pt x="2413" y="23075"/>
                  </a:lnTo>
                  <a:lnTo>
                    <a:pt x="2667" y="21297"/>
                  </a:lnTo>
                  <a:lnTo>
                    <a:pt x="4191" y="18567"/>
                  </a:lnTo>
                  <a:lnTo>
                    <a:pt x="5181" y="17576"/>
                  </a:lnTo>
                  <a:lnTo>
                    <a:pt x="7366" y="16192"/>
                  </a:lnTo>
                  <a:lnTo>
                    <a:pt x="8547" y="15913"/>
                  </a:lnTo>
                  <a:lnTo>
                    <a:pt x="15786" y="11036"/>
                  </a:lnTo>
                  <a:lnTo>
                    <a:pt x="18503" y="8813"/>
                  </a:lnTo>
                  <a:lnTo>
                    <a:pt x="25412" y="6756"/>
                  </a:lnTo>
                  <a:close/>
                </a:path>
                <a:path w="34290" h="29209">
                  <a:moveTo>
                    <a:pt x="32816" y="19278"/>
                  </a:moveTo>
                  <a:lnTo>
                    <a:pt x="28409" y="15278"/>
                  </a:lnTo>
                  <a:lnTo>
                    <a:pt x="27051" y="15443"/>
                  </a:lnTo>
                  <a:lnTo>
                    <a:pt x="24993" y="15748"/>
                  </a:lnTo>
                  <a:lnTo>
                    <a:pt x="25209" y="16154"/>
                  </a:lnTo>
                  <a:lnTo>
                    <a:pt x="28384" y="20218"/>
                  </a:lnTo>
                  <a:lnTo>
                    <a:pt x="29260" y="23355"/>
                  </a:lnTo>
                  <a:lnTo>
                    <a:pt x="30467" y="22669"/>
                  </a:lnTo>
                  <a:lnTo>
                    <a:pt x="30365" y="21945"/>
                  </a:lnTo>
                  <a:lnTo>
                    <a:pt x="32816" y="19278"/>
                  </a:lnTo>
                  <a:close/>
                </a:path>
                <a:path w="34290" h="29209">
                  <a:moveTo>
                    <a:pt x="33782" y="876"/>
                  </a:moveTo>
                  <a:lnTo>
                    <a:pt x="30899" y="0"/>
                  </a:lnTo>
                  <a:lnTo>
                    <a:pt x="28562" y="6375"/>
                  </a:lnTo>
                  <a:lnTo>
                    <a:pt x="30975" y="6083"/>
                  </a:lnTo>
                  <a:lnTo>
                    <a:pt x="33782" y="876"/>
                  </a:lnTo>
                  <a:close/>
                </a:path>
              </a:pathLst>
            </a:custGeom>
            <a:solidFill>
              <a:srgbClr val="F9E38C"/>
            </a:solidFill>
          </p:spPr>
          <p:txBody>
            <a:bodyPr wrap="square" lIns="0" tIns="0" rIns="0" bIns="0" rtlCol="0"/>
            <a:lstStyle/>
            <a:p>
              <a:endParaRPr/>
            </a:p>
          </p:txBody>
        </p:sp>
        <p:sp>
          <p:nvSpPr>
            <p:cNvPr id="108" name="object 84">
              <a:extLst>
                <a:ext uri="{FF2B5EF4-FFF2-40B4-BE49-F238E27FC236}">
                  <a16:creationId xmlns:a16="http://schemas.microsoft.com/office/drawing/2014/main" id="{7F2A6C77-7773-472F-9311-CADA8CA206BF}"/>
                </a:ext>
              </a:extLst>
            </p:cNvPr>
            <p:cNvSpPr/>
            <p:nvPr/>
          </p:nvSpPr>
          <p:spPr>
            <a:xfrm>
              <a:off x="6758445" y="9240596"/>
              <a:ext cx="41910" cy="32384"/>
            </a:xfrm>
            <a:custGeom>
              <a:avLst/>
              <a:gdLst/>
              <a:ahLst/>
              <a:cxnLst/>
              <a:rect l="l" t="t" r="r" b="b"/>
              <a:pathLst>
                <a:path w="41909" h="32384">
                  <a:moveTo>
                    <a:pt x="41478" y="2451"/>
                  </a:moveTo>
                  <a:lnTo>
                    <a:pt x="39700" y="2070"/>
                  </a:lnTo>
                  <a:lnTo>
                    <a:pt x="39700" y="3035"/>
                  </a:lnTo>
                  <a:lnTo>
                    <a:pt x="31508" y="12534"/>
                  </a:lnTo>
                  <a:lnTo>
                    <a:pt x="30670" y="14185"/>
                  </a:lnTo>
                  <a:lnTo>
                    <a:pt x="31305" y="15074"/>
                  </a:lnTo>
                  <a:lnTo>
                    <a:pt x="30822" y="14719"/>
                  </a:lnTo>
                  <a:lnTo>
                    <a:pt x="30518" y="14770"/>
                  </a:lnTo>
                  <a:lnTo>
                    <a:pt x="30213" y="15189"/>
                  </a:lnTo>
                  <a:lnTo>
                    <a:pt x="30264" y="15494"/>
                  </a:lnTo>
                  <a:lnTo>
                    <a:pt x="33464" y="17818"/>
                  </a:lnTo>
                  <a:lnTo>
                    <a:pt x="36347" y="20358"/>
                  </a:lnTo>
                  <a:lnTo>
                    <a:pt x="36436" y="21945"/>
                  </a:lnTo>
                  <a:lnTo>
                    <a:pt x="36360" y="22275"/>
                  </a:lnTo>
                  <a:lnTo>
                    <a:pt x="36106" y="22352"/>
                  </a:lnTo>
                  <a:lnTo>
                    <a:pt x="35877" y="22466"/>
                  </a:lnTo>
                  <a:lnTo>
                    <a:pt x="33705" y="24384"/>
                  </a:lnTo>
                  <a:lnTo>
                    <a:pt x="31851" y="25158"/>
                  </a:lnTo>
                  <a:lnTo>
                    <a:pt x="28714" y="24384"/>
                  </a:lnTo>
                  <a:lnTo>
                    <a:pt x="28041" y="22644"/>
                  </a:lnTo>
                  <a:lnTo>
                    <a:pt x="27279" y="21082"/>
                  </a:lnTo>
                  <a:lnTo>
                    <a:pt x="26390" y="20193"/>
                  </a:lnTo>
                  <a:lnTo>
                    <a:pt x="25323" y="18618"/>
                  </a:lnTo>
                  <a:lnTo>
                    <a:pt x="24701" y="17729"/>
                  </a:lnTo>
                  <a:lnTo>
                    <a:pt x="24409" y="17678"/>
                  </a:lnTo>
                  <a:lnTo>
                    <a:pt x="23964" y="17970"/>
                  </a:lnTo>
                  <a:lnTo>
                    <a:pt x="23914" y="18275"/>
                  </a:lnTo>
                  <a:lnTo>
                    <a:pt x="24523" y="19151"/>
                  </a:lnTo>
                  <a:lnTo>
                    <a:pt x="22542" y="19405"/>
                  </a:lnTo>
                  <a:lnTo>
                    <a:pt x="21488" y="19418"/>
                  </a:lnTo>
                  <a:lnTo>
                    <a:pt x="20434" y="19532"/>
                  </a:lnTo>
                  <a:lnTo>
                    <a:pt x="18199" y="20053"/>
                  </a:lnTo>
                  <a:lnTo>
                    <a:pt x="14566" y="20586"/>
                  </a:lnTo>
                  <a:lnTo>
                    <a:pt x="11709" y="22326"/>
                  </a:lnTo>
                  <a:lnTo>
                    <a:pt x="11861" y="21501"/>
                  </a:lnTo>
                  <a:lnTo>
                    <a:pt x="13246" y="20891"/>
                  </a:lnTo>
                  <a:lnTo>
                    <a:pt x="13487" y="20777"/>
                  </a:lnTo>
                  <a:lnTo>
                    <a:pt x="13601" y="20497"/>
                  </a:lnTo>
                  <a:lnTo>
                    <a:pt x="13500" y="20256"/>
                  </a:lnTo>
                  <a:lnTo>
                    <a:pt x="13385" y="20015"/>
                  </a:lnTo>
                  <a:lnTo>
                    <a:pt x="13106" y="19900"/>
                  </a:lnTo>
                  <a:lnTo>
                    <a:pt x="12865" y="20015"/>
                  </a:lnTo>
                  <a:lnTo>
                    <a:pt x="10998" y="20828"/>
                  </a:lnTo>
                  <a:lnTo>
                    <a:pt x="10566" y="23202"/>
                  </a:lnTo>
                  <a:lnTo>
                    <a:pt x="8394" y="25717"/>
                  </a:lnTo>
                  <a:lnTo>
                    <a:pt x="10858" y="30924"/>
                  </a:lnTo>
                  <a:lnTo>
                    <a:pt x="10261" y="30848"/>
                  </a:lnTo>
                  <a:lnTo>
                    <a:pt x="8432" y="31521"/>
                  </a:lnTo>
                  <a:lnTo>
                    <a:pt x="6972" y="31546"/>
                  </a:lnTo>
                  <a:lnTo>
                    <a:pt x="4152" y="30124"/>
                  </a:lnTo>
                  <a:lnTo>
                    <a:pt x="3784" y="28854"/>
                  </a:lnTo>
                  <a:lnTo>
                    <a:pt x="3721" y="28600"/>
                  </a:lnTo>
                  <a:lnTo>
                    <a:pt x="3606" y="28155"/>
                  </a:lnTo>
                  <a:lnTo>
                    <a:pt x="4343" y="27317"/>
                  </a:lnTo>
                  <a:lnTo>
                    <a:pt x="4330" y="27025"/>
                  </a:lnTo>
                  <a:lnTo>
                    <a:pt x="4127" y="26847"/>
                  </a:lnTo>
                  <a:lnTo>
                    <a:pt x="3937" y="26670"/>
                  </a:lnTo>
                  <a:lnTo>
                    <a:pt x="3632" y="26682"/>
                  </a:lnTo>
                  <a:lnTo>
                    <a:pt x="2971" y="27432"/>
                  </a:lnTo>
                  <a:lnTo>
                    <a:pt x="1854" y="26454"/>
                  </a:lnTo>
                  <a:lnTo>
                    <a:pt x="1384" y="25679"/>
                  </a:lnTo>
                  <a:lnTo>
                    <a:pt x="1143" y="25044"/>
                  </a:lnTo>
                  <a:lnTo>
                    <a:pt x="965" y="23926"/>
                  </a:lnTo>
                  <a:lnTo>
                    <a:pt x="1079" y="21945"/>
                  </a:lnTo>
                  <a:lnTo>
                    <a:pt x="2146" y="18923"/>
                  </a:lnTo>
                  <a:lnTo>
                    <a:pt x="7073" y="16637"/>
                  </a:lnTo>
                  <a:lnTo>
                    <a:pt x="12090" y="13792"/>
                  </a:lnTo>
                  <a:lnTo>
                    <a:pt x="18338" y="9664"/>
                  </a:lnTo>
                  <a:lnTo>
                    <a:pt x="21958" y="9601"/>
                  </a:lnTo>
                  <a:lnTo>
                    <a:pt x="28003" y="8877"/>
                  </a:lnTo>
                  <a:lnTo>
                    <a:pt x="28702" y="6794"/>
                  </a:lnTo>
                  <a:lnTo>
                    <a:pt x="30848" y="1104"/>
                  </a:lnTo>
                  <a:lnTo>
                    <a:pt x="39700" y="3035"/>
                  </a:lnTo>
                  <a:lnTo>
                    <a:pt x="39700" y="2070"/>
                  </a:lnTo>
                  <a:lnTo>
                    <a:pt x="35306" y="1104"/>
                  </a:lnTo>
                  <a:lnTo>
                    <a:pt x="30238" y="0"/>
                  </a:lnTo>
                  <a:lnTo>
                    <a:pt x="28092" y="5676"/>
                  </a:lnTo>
                  <a:lnTo>
                    <a:pt x="27292" y="7988"/>
                  </a:lnTo>
                  <a:lnTo>
                    <a:pt x="21894" y="8648"/>
                  </a:lnTo>
                  <a:lnTo>
                    <a:pt x="18046" y="8712"/>
                  </a:lnTo>
                  <a:lnTo>
                    <a:pt x="11595" y="12979"/>
                  </a:lnTo>
                  <a:lnTo>
                    <a:pt x="6642" y="15786"/>
                  </a:lnTo>
                  <a:lnTo>
                    <a:pt x="1371" y="18224"/>
                  </a:lnTo>
                  <a:lnTo>
                    <a:pt x="63" y="21945"/>
                  </a:lnTo>
                  <a:lnTo>
                    <a:pt x="0" y="23926"/>
                  </a:lnTo>
                  <a:lnTo>
                    <a:pt x="254" y="25374"/>
                  </a:lnTo>
                  <a:lnTo>
                    <a:pt x="495" y="26060"/>
                  </a:lnTo>
                  <a:lnTo>
                    <a:pt x="1104" y="27076"/>
                  </a:lnTo>
                  <a:lnTo>
                    <a:pt x="2641" y="28409"/>
                  </a:lnTo>
                  <a:lnTo>
                    <a:pt x="3340" y="30772"/>
                  </a:lnTo>
                  <a:lnTo>
                    <a:pt x="6057" y="32156"/>
                  </a:lnTo>
                  <a:lnTo>
                    <a:pt x="6832" y="32334"/>
                  </a:lnTo>
                  <a:lnTo>
                    <a:pt x="8521" y="32334"/>
                  </a:lnTo>
                  <a:lnTo>
                    <a:pt x="9461" y="32156"/>
                  </a:lnTo>
                  <a:lnTo>
                    <a:pt x="10388" y="31813"/>
                  </a:lnTo>
                  <a:lnTo>
                    <a:pt x="11125" y="31864"/>
                  </a:lnTo>
                  <a:lnTo>
                    <a:pt x="14744" y="31851"/>
                  </a:lnTo>
                  <a:lnTo>
                    <a:pt x="14846" y="31546"/>
                  </a:lnTo>
                  <a:lnTo>
                    <a:pt x="14947" y="31229"/>
                  </a:lnTo>
                  <a:lnTo>
                    <a:pt x="16256" y="27381"/>
                  </a:lnTo>
                  <a:lnTo>
                    <a:pt x="15074" y="25730"/>
                  </a:lnTo>
                  <a:lnTo>
                    <a:pt x="15074" y="27381"/>
                  </a:lnTo>
                  <a:lnTo>
                    <a:pt x="15062" y="27889"/>
                  </a:lnTo>
                  <a:lnTo>
                    <a:pt x="13830" y="31229"/>
                  </a:lnTo>
                  <a:lnTo>
                    <a:pt x="11976" y="31038"/>
                  </a:lnTo>
                  <a:lnTo>
                    <a:pt x="9575" y="25946"/>
                  </a:lnTo>
                  <a:lnTo>
                    <a:pt x="11239" y="23901"/>
                  </a:lnTo>
                  <a:lnTo>
                    <a:pt x="11455" y="23736"/>
                  </a:lnTo>
                  <a:lnTo>
                    <a:pt x="11518" y="23558"/>
                  </a:lnTo>
                  <a:lnTo>
                    <a:pt x="14871" y="21640"/>
                  </a:lnTo>
                  <a:lnTo>
                    <a:pt x="13804" y="23926"/>
                  </a:lnTo>
                  <a:lnTo>
                    <a:pt x="13792" y="25158"/>
                  </a:lnTo>
                  <a:lnTo>
                    <a:pt x="13906" y="25679"/>
                  </a:lnTo>
                  <a:lnTo>
                    <a:pt x="13970" y="25819"/>
                  </a:lnTo>
                  <a:lnTo>
                    <a:pt x="15074" y="27381"/>
                  </a:lnTo>
                  <a:lnTo>
                    <a:pt x="15074" y="25730"/>
                  </a:lnTo>
                  <a:lnTo>
                    <a:pt x="14820" y="25374"/>
                  </a:lnTo>
                  <a:lnTo>
                    <a:pt x="14744" y="25044"/>
                  </a:lnTo>
                  <a:lnTo>
                    <a:pt x="18694" y="20942"/>
                  </a:lnTo>
                  <a:lnTo>
                    <a:pt x="20574" y="20485"/>
                  </a:lnTo>
                  <a:lnTo>
                    <a:pt x="21564" y="20370"/>
                  </a:lnTo>
                  <a:lnTo>
                    <a:pt x="22694" y="20358"/>
                  </a:lnTo>
                  <a:lnTo>
                    <a:pt x="24904" y="20193"/>
                  </a:lnTo>
                  <a:lnTo>
                    <a:pt x="25107" y="20243"/>
                  </a:lnTo>
                  <a:lnTo>
                    <a:pt x="25527" y="20675"/>
                  </a:lnTo>
                  <a:lnTo>
                    <a:pt x="26492" y="21653"/>
                  </a:lnTo>
                  <a:lnTo>
                    <a:pt x="27139" y="22961"/>
                  </a:lnTo>
                  <a:lnTo>
                    <a:pt x="27978" y="25184"/>
                  </a:lnTo>
                  <a:lnTo>
                    <a:pt x="31915" y="26174"/>
                  </a:lnTo>
                  <a:lnTo>
                    <a:pt x="34074" y="25311"/>
                  </a:lnTo>
                  <a:lnTo>
                    <a:pt x="34251" y="25158"/>
                  </a:lnTo>
                  <a:lnTo>
                    <a:pt x="36436" y="23253"/>
                  </a:lnTo>
                  <a:lnTo>
                    <a:pt x="36753" y="23126"/>
                  </a:lnTo>
                  <a:lnTo>
                    <a:pt x="37211" y="22821"/>
                  </a:lnTo>
                  <a:lnTo>
                    <a:pt x="37668" y="20980"/>
                  </a:lnTo>
                  <a:lnTo>
                    <a:pt x="36461" y="19177"/>
                  </a:lnTo>
                  <a:lnTo>
                    <a:pt x="34239" y="17233"/>
                  </a:lnTo>
                  <a:lnTo>
                    <a:pt x="34048" y="17068"/>
                  </a:lnTo>
                  <a:lnTo>
                    <a:pt x="33743" y="16789"/>
                  </a:lnTo>
                  <a:lnTo>
                    <a:pt x="32981" y="15760"/>
                  </a:lnTo>
                  <a:lnTo>
                    <a:pt x="31927" y="13817"/>
                  </a:lnTo>
                  <a:lnTo>
                    <a:pt x="32296" y="13068"/>
                  </a:lnTo>
                  <a:lnTo>
                    <a:pt x="41478" y="2451"/>
                  </a:lnTo>
                  <a:close/>
                </a:path>
              </a:pathLst>
            </a:custGeom>
            <a:solidFill>
              <a:srgbClr val="D7A328"/>
            </a:solidFill>
          </p:spPr>
          <p:txBody>
            <a:bodyPr wrap="square" lIns="0" tIns="0" rIns="0" bIns="0" rtlCol="0"/>
            <a:lstStyle/>
            <a:p>
              <a:endParaRPr/>
            </a:p>
          </p:txBody>
        </p:sp>
        <p:sp>
          <p:nvSpPr>
            <p:cNvPr id="109" name="object 85">
              <a:extLst>
                <a:ext uri="{FF2B5EF4-FFF2-40B4-BE49-F238E27FC236}">
                  <a16:creationId xmlns:a16="http://schemas.microsoft.com/office/drawing/2014/main" id="{21CF3644-1E1B-4794-97EB-9F287F780120}"/>
                </a:ext>
              </a:extLst>
            </p:cNvPr>
            <p:cNvSpPr/>
            <p:nvPr/>
          </p:nvSpPr>
          <p:spPr>
            <a:xfrm>
              <a:off x="6763487" y="9258973"/>
              <a:ext cx="31750" cy="20955"/>
            </a:xfrm>
            <a:custGeom>
              <a:avLst/>
              <a:gdLst/>
              <a:ahLst/>
              <a:cxnLst/>
              <a:rect l="l" t="t" r="r" b="b"/>
              <a:pathLst>
                <a:path w="31750" h="20954">
                  <a:moveTo>
                    <a:pt x="17970" y="11976"/>
                  </a:moveTo>
                  <a:lnTo>
                    <a:pt x="13703" y="12547"/>
                  </a:lnTo>
                  <a:lnTo>
                    <a:pt x="10388" y="9359"/>
                  </a:lnTo>
                  <a:lnTo>
                    <a:pt x="6121" y="9931"/>
                  </a:lnTo>
                  <a:lnTo>
                    <a:pt x="7912" y="12585"/>
                  </a:lnTo>
                  <a:lnTo>
                    <a:pt x="12217" y="15900"/>
                  </a:lnTo>
                  <a:lnTo>
                    <a:pt x="6223" y="15862"/>
                  </a:lnTo>
                  <a:lnTo>
                    <a:pt x="5295" y="11201"/>
                  </a:lnTo>
                  <a:lnTo>
                    <a:pt x="1803" y="8318"/>
                  </a:lnTo>
                  <a:lnTo>
                    <a:pt x="0" y="11811"/>
                  </a:lnTo>
                  <a:lnTo>
                    <a:pt x="3886" y="20878"/>
                  </a:lnTo>
                  <a:lnTo>
                    <a:pt x="13931" y="15900"/>
                  </a:lnTo>
                  <a:lnTo>
                    <a:pt x="13220" y="15900"/>
                  </a:lnTo>
                  <a:lnTo>
                    <a:pt x="17970" y="11976"/>
                  </a:lnTo>
                  <a:close/>
                </a:path>
                <a:path w="31750" h="20954">
                  <a:moveTo>
                    <a:pt x="31750" y="12814"/>
                  </a:moveTo>
                  <a:lnTo>
                    <a:pt x="31216" y="3848"/>
                  </a:lnTo>
                  <a:lnTo>
                    <a:pt x="27838" y="0"/>
                  </a:lnTo>
                  <a:lnTo>
                    <a:pt x="24790" y="5753"/>
                  </a:lnTo>
                  <a:lnTo>
                    <a:pt x="24968" y="8940"/>
                  </a:lnTo>
                  <a:lnTo>
                    <a:pt x="25514" y="12788"/>
                  </a:lnTo>
                  <a:lnTo>
                    <a:pt x="21539" y="14693"/>
                  </a:lnTo>
                  <a:lnTo>
                    <a:pt x="31750" y="12814"/>
                  </a:lnTo>
                  <a:close/>
                </a:path>
              </a:pathLst>
            </a:custGeom>
            <a:solidFill>
              <a:srgbClr val="020303"/>
            </a:solidFill>
          </p:spPr>
          <p:txBody>
            <a:bodyPr wrap="square" lIns="0" tIns="0" rIns="0" bIns="0" rtlCol="0"/>
            <a:lstStyle/>
            <a:p>
              <a:endParaRPr/>
            </a:p>
          </p:txBody>
        </p:sp>
        <p:sp>
          <p:nvSpPr>
            <p:cNvPr id="110" name="object 86">
              <a:extLst>
                <a:ext uri="{FF2B5EF4-FFF2-40B4-BE49-F238E27FC236}">
                  <a16:creationId xmlns:a16="http://schemas.microsoft.com/office/drawing/2014/main" id="{2A57ADB9-81E8-404A-B15B-1B29F38B547C}"/>
                </a:ext>
              </a:extLst>
            </p:cNvPr>
            <p:cNvSpPr/>
            <p:nvPr/>
          </p:nvSpPr>
          <p:spPr>
            <a:xfrm>
              <a:off x="6764274" y="9262605"/>
              <a:ext cx="27940" cy="13970"/>
            </a:xfrm>
            <a:custGeom>
              <a:avLst/>
              <a:gdLst/>
              <a:ahLst/>
              <a:cxnLst/>
              <a:rect l="l" t="t" r="r" b="b"/>
              <a:pathLst>
                <a:path w="27940" h="13970">
                  <a:moveTo>
                    <a:pt x="7747" y="8839"/>
                  </a:moveTo>
                  <a:lnTo>
                    <a:pt x="7480" y="6985"/>
                  </a:lnTo>
                  <a:lnTo>
                    <a:pt x="7048" y="8064"/>
                  </a:lnTo>
                  <a:lnTo>
                    <a:pt x="7747" y="8839"/>
                  </a:lnTo>
                  <a:close/>
                </a:path>
                <a:path w="27940" h="13970">
                  <a:moveTo>
                    <a:pt x="7861" y="13169"/>
                  </a:moveTo>
                  <a:lnTo>
                    <a:pt x="1041" y="11798"/>
                  </a:lnTo>
                  <a:lnTo>
                    <a:pt x="1270" y="7213"/>
                  </a:lnTo>
                  <a:lnTo>
                    <a:pt x="660" y="7251"/>
                  </a:lnTo>
                  <a:lnTo>
                    <a:pt x="330" y="7416"/>
                  </a:lnTo>
                  <a:lnTo>
                    <a:pt x="177" y="7772"/>
                  </a:lnTo>
                  <a:lnTo>
                    <a:pt x="0" y="8026"/>
                  </a:lnTo>
                  <a:lnTo>
                    <a:pt x="1016" y="13373"/>
                  </a:lnTo>
                  <a:lnTo>
                    <a:pt x="7861" y="13169"/>
                  </a:lnTo>
                  <a:close/>
                </a:path>
                <a:path w="27940" h="13970">
                  <a:moveTo>
                    <a:pt x="13068" y="9791"/>
                  </a:moveTo>
                  <a:lnTo>
                    <a:pt x="7848" y="8928"/>
                  </a:lnTo>
                  <a:lnTo>
                    <a:pt x="10121" y="10795"/>
                  </a:lnTo>
                  <a:lnTo>
                    <a:pt x="13068" y="9791"/>
                  </a:lnTo>
                  <a:close/>
                </a:path>
                <a:path w="27940" h="13970">
                  <a:moveTo>
                    <a:pt x="27343" y="7734"/>
                  </a:moveTo>
                  <a:lnTo>
                    <a:pt x="26403" y="0"/>
                  </a:lnTo>
                  <a:lnTo>
                    <a:pt x="24892" y="1104"/>
                  </a:lnTo>
                  <a:lnTo>
                    <a:pt x="24777" y="2146"/>
                  </a:lnTo>
                  <a:lnTo>
                    <a:pt x="25869" y="7531"/>
                  </a:lnTo>
                  <a:lnTo>
                    <a:pt x="23469" y="9613"/>
                  </a:lnTo>
                  <a:lnTo>
                    <a:pt x="27343" y="7734"/>
                  </a:lnTo>
                  <a:close/>
                </a:path>
              </a:pathLst>
            </a:custGeom>
            <a:solidFill>
              <a:srgbClr val="FFFFFF"/>
            </a:solidFill>
          </p:spPr>
          <p:txBody>
            <a:bodyPr wrap="square" lIns="0" tIns="0" rIns="0" bIns="0" rtlCol="0"/>
            <a:lstStyle/>
            <a:p>
              <a:endParaRPr/>
            </a:p>
          </p:txBody>
        </p:sp>
        <p:sp>
          <p:nvSpPr>
            <p:cNvPr id="111" name="object 87">
              <a:extLst>
                <a:ext uri="{FF2B5EF4-FFF2-40B4-BE49-F238E27FC236}">
                  <a16:creationId xmlns:a16="http://schemas.microsoft.com/office/drawing/2014/main" id="{57E91BAD-5CD4-468F-B877-CD8A957339A3}"/>
                </a:ext>
              </a:extLst>
            </p:cNvPr>
            <p:cNvSpPr/>
            <p:nvPr/>
          </p:nvSpPr>
          <p:spPr>
            <a:xfrm>
              <a:off x="6714657" y="9096514"/>
              <a:ext cx="18415" cy="51435"/>
            </a:xfrm>
            <a:custGeom>
              <a:avLst/>
              <a:gdLst/>
              <a:ahLst/>
              <a:cxnLst/>
              <a:rect l="l" t="t" r="r" b="b"/>
              <a:pathLst>
                <a:path w="18415" h="51434">
                  <a:moveTo>
                    <a:pt x="14198" y="0"/>
                  </a:moveTo>
                  <a:lnTo>
                    <a:pt x="9207" y="19623"/>
                  </a:lnTo>
                  <a:lnTo>
                    <a:pt x="5643" y="32037"/>
                  </a:lnTo>
                  <a:lnTo>
                    <a:pt x="2159" y="40779"/>
                  </a:lnTo>
                  <a:lnTo>
                    <a:pt x="0" y="44450"/>
                  </a:lnTo>
                  <a:lnTo>
                    <a:pt x="2235" y="47828"/>
                  </a:lnTo>
                  <a:lnTo>
                    <a:pt x="5943" y="51015"/>
                  </a:lnTo>
                  <a:lnTo>
                    <a:pt x="9372" y="48526"/>
                  </a:lnTo>
                  <a:lnTo>
                    <a:pt x="11531" y="46151"/>
                  </a:lnTo>
                  <a:lnTo>
                    <a:pt x="15911" y="33738"/>
                  </a:lnTo>
                  <a:lnTo>
                    <a:pt x="17841" y="15365"/>
                  </a:lnTo>
                  <a:lnTo>
                    <a:pt x="17284" y="847"/>
                  </a:lnTo>
                  <a:lnTo>
                    <a:pt x="14198" y="0"/>
                  </a:lnTo>
                  <a:close/>
                </a:path>
              </a:pathLst>
            </a:custGeom>
            <a:solidFill>
              <a:srgbClr val="754D25"/>
            </a:solidFill>
          </p:spPr>
          <p:txBody>
            <a:bodyPr wrap="square" lIns="0" tIns="0" rIns="0" bIns="0" rtlCol="0"/>
            <a:lstStyle/>
            <a:p>
              <a:endParaRPr/>
            </a:p>
          </p:txBody>
        </p:sp>
        <p:sp>
          <p:nvSpPr>
            <p:cNvPr id="112" name="object 88">
              <a:extLst>
                <a:ext uri="{FF2B5EF4-FFF2-40B4-BE49-F238E27FC236}">
                  <a16:creationId xmlns:a16="http://schemas.microsoft.com/office/drawing/2014/main" id="{86282F35-6DB3-4D3F-82B6-C435667D52EC}"/>
                </a:ext>
              </a:extLst>
            </p:cNvPr>
            <p:cNvSpPr/>
            <p:nvPr/>
          </p:nvSpPr>
          <p:spPr>
            <a:xfrm>
              <a:off x="6714167" y="9094095"/>
              <a:ext cx="19050" cy="53340"/>
            </a:xfrm>
            <a:custGeom>
              <a:avLst/>
              <a:gdLst/>
              <a:ahLst/>
              <a:cxnLst/>
              <a:rect l="l" t="t" r="r" b="b"/>
              <a:pathLst>
                <a:path w="19050" h="53340">
                  <a:moveTo>
                    <a:pt x="7271" y="52425"/>
                  </a:moveTo>
                  <a:lnTo>
                    <a:pt x="5994" y="52425"/>
                  </a:lnTo>
                  <a:lnTo>
                    <a:pt x="6629" y="52971"/>
                  </a:lnTo>
                  <a:lnTo>
                    <a:pt x="7271" y="52425"/>
                  </a:lnTo>
                  <a:close/>
                </a:path>
                <a:path w="19050" h="53340">
                  <a:moveTo>
                    <a:pt x="15633" y="0"/>
                  </a:moveTo>
                  <a:lnTo>
                    <a:pt x="14973" y="711"/>
                  </a:lnTo>
                  <a:lnTo>
                    <a:pt x="14249" y="2209"/>
                  </a:lnTo>
                  <a:lnTo>
                    <a:pt x="13766" y="3898"/>
                  </a:lnTo>
                  <a:lnTo>
                    <a:pt x="10069" y="18693"/>
                  </a:lnTo>
                  <a:lnTo>
                    <a:pt x="7543" y="28095"/>
                  </a:lnTo>
                  <a:lnTo>
                    <a:pt x="4820" y="36861"/>
                  </a:lnTo>
                  <a:lnTo>
                    <a:pt x="2235" y="42951"/>
                  </a:lnTo>
                  <a:lnTo>
                    <a:pt x="0" y="46761"/>
                  </a:lnTo>
                  <a:lnTo>
                    <a:pt x="2133" y="50368"/>
                  </a:lnTo>
                  <a:lnTo>
                    <a:pt x="4064" y="52031"/>
                  </a:lnTo>
                  <a:lnTo>
                    <a:pt x="5105" y="52425"/>
                  </a:lnTo>
                  <a:lnTo>
                    <a:pt x="5994" y="52425"/>
                  </a:lnTo>
                  <a:lnTo>
                    <a:pt x="3276" y="50088"/>
                  </a:lnTo>
                  <a:lnTo>
                    <a:pt x="1003" y="46951"/>
                  </a:lnTo>
                  <a:lnTo>
                    <a:pt x="14846" y="3594"/>
                  </a:lnTo>
                  <a:lnTo>
                    <a:pt x="15138" y="2590"/>
                  </a:lnTo>
                  <a:lnTo>
                    <a:pt x="15900" y="977"/>
                  </a:lnTo>
                  <a:lnTo>
                    <a:pt x="16395" y="952"/>
                  </a:lnTo>
                  <a:lnTo>
                    <a:pt x="17576" y="952"/>
                  </a:lnTo>
                  <a:lnTo>
                    <a:pt x="17348" y="419"/>
                  </a:lnTo>
                  <a:lnTo>
                    <a:pt x="16891" y="12"/>
                  </a:lnTo>
                  <a:lnTo>
                    <a:pt x="15633" y="0"/>
                  </a:lnTo>
                  <a:close/>
                </a:path>
                <a:path w="19050" h="53340">
                  <a:moveTo>
                    <a:pt x="17576" y="952"/>
                  </a:moveTo>
                  <a:lnTo>
                    <a:pt x="16395" y="952"/>
                  </a:lnTo>
                  <a:lnTo>
                    <a:pt x="16586" y="1079"/>
                  </a:lnTo>
                  <a:lnTo>
                    <a:pt x="16814" y="1600"/>
                  </a:lnTo>
                  <a:lnTo>
                    <a:pt x="17877" y="10330"/>
                  </a:lnTo>
                  <a:lnTo>
                    <a:pt x="17389" y="24633"/>
                  </a:lnTo>
                  <a:lnTo>
                    <a:pt x="15344" y="38967"/>
                  </a:lnTo>
                  <a:lnTo>
                    <a:pt x="11671" y="48247"/>
                  </a:lnTo>
                  <a:lnTo>
                    <a:pt x="9944" y="50152"/>
                  </a:lnTo>
                  <a:lnTo>
                    <a:pt x="7271" y="52425"/>
                  </a:lnTo>
                  <a:lnTo>
                    <a:pt x="8128" y="52425"/>
                  </a:lnTo>
                  <a:lnTo>
                    <a:pt x="18831" y="10163"/>
                  </a:lnTo>
                  <a:lnTo>
                    <a:pt x="17739" y="1600"/>
                  </a:lnTo>
                  <a:lnTo>
                    <a:pt x="17631" y="1079"/>
                  </a:lnTo>
                  <a:lnTo>
                    <a:pt x="17576" y="952"/>
                  </a:lnTo>
                  <a:close/>
                </a:path>
              </a:pathLst>
            </a:custGeom>
            <a:solidFill>
              <a:srgbClr val="482B19"/>
            </a:solidFill>
          </p:spPr>
          <p:txBody>
            <a:bodyPr wrap="square" lIns="0" tIns="0" rIns="0" bIns="0" rtlCol="0"/>
            <a:lstStyle/>
            <a:p>
              <a:endParaRPr/>
            </a:p>
          </p:txBody>
        </p:sp>
        <p:sp>
          <p:nvSpPr>
            <p:cNvPr id="113" name="object 89">
              <a:extLst>
                <a:ext uri="{FF2B5EF4-FFF2-40B4-BE49-F238E27FC236}">
                  <a16:creationId xmlns:a16="http://schemas.microsoft.com/office/drawing/2014/main" id="{20707EA2-AFD4-4852-80FD-F5CEDBD8141B}"/>
                </a:ext>
              </a:extLst>
            </p:cNvPr>
            <p:cNvSpPr/>
            <p:nvPr/>
          </p:nvSpPr>
          <p:spPr>
            <a:xfrm>
              <a:off x="6727428" y="9095293"/>
              <a:ext cx="13970" cy="52069"/>
            </a:xfrm>
            <a:custGeom>
              <a:avLst/>
              <a:gdLst/>
              <a:ahLst/>
              <a:cxnLst/>
              <a:rect l="l" t="t" r="r" b="b"/>
              <a:pathLst>
                <a:path w="13970" h="52070">
                  <a:moveTo>
                    <a:pt x="6337" y="0"/>
                  </a:moveTo>
                  <a:lnTo>
                    <a:pt x="4797" y="20191"/>
                  </a:lnTo>
                  <a:lnTo>
                    <a:pt x="3419" y="33030"/>
                  </a:lnTo>
                  <a:lnTo>
                    <a:pt x="1485" y="42240"/>
                  </a:lnTo>
                  <a:lnTo>
                    <a:pt x="0" y="46227"/>
                  </a:lnTo>
                  <a:lnTo>
                    <a:pt x="2768" y="49174"/>
                  </a:lnTo>
                  <a:lnTo>
                    <a:pt x="6972" y="51676"/>
                  </a:lnTo>
                  <a:lnTo>
                    <a:pt x="9931" y="48628"/>
                  </a:lnTo>
                  <a:lnTo>
                    <a:pt x="11645" y="45923"/>
                  </a:lnTo>
                  <a:lnTo>
                    <a:pt x="13827" y="32943"/>
                  </a:lnTo>
                  <a:lnTo>
                    <a:pt x="12573" y="14512"/>
                  </a:lnTo>
                  <a:lnTo>
                    <a:pt x="9527" y="306"/>
                  </a:lnTo>
                  <a:lnTo>
                    <a:pt x="6337" y="0"/>
                  </a:lnTo>
                  <a:close/>
                </a:path>
              </a:pathLst>
            </a:custGeom>
            <a:solidFill>
              <a:srgbClr val="754D25"/>
            </a:solidFill>
          </p:spPr>
          <p:txBody>
            <a:bodyPr wrap="square" lIns="0" tIns="0" rIns="0" bIns="0" rtlCol="0"/>
            <a:lstStyle/>
            <a:p>
              <a:endParaRPr/>
            </a:p>
          </p:txBody>
        </p:sp>
        <p:sp>
          <p:nvSpPr>
            <p:cNvPr id="114" name="object 90">
              <a:extLst>
                <a:ext uri="{FF2B5EF4-FFF2-40B4-BE49-F238E27FC236}">
                  <a16:creationId xmlns:a16="http://schemas.microsoft.com/office/drawing/2014/main" id="{9D3FF5C9-AC4A-4403-A8E4-67119B941CBB}"/>
                </a:ext>
              </a:extLst>
            </p:cNvPr>
            <p:cNvSpPr/>
            <p:nvPr/>
          </p:nvSpPr>
          <p:spPr>
            <a:xfrm>
              <a:off x="6726931" y="9092539"/>
              <a:ext cx="15240" cy="53975"/>
            </a:xfrm>
            <a:custGeom>
              <a:avLst/>
              <a:gdLst/>
              <a:ahLst/>
              <a:cxnLst/>
              <a:rect l="l" t="t" r="r" b="b"/>
              <a:pathLst>
                <a:path w="15240" h="53975">
                  <a:moveTo>
                    <a:pt x="7911" y="53543"/>
                  </a:moveTo>
                  <a:lnTo>
                    <a:pt x="6923" y="53543"/>
                  </a:lnTo>
                  <a:lnTo>
                    <a:pt x="7585" y="53936"/>
                  </a:lnTo>
                  <a:lnTo>
                    <a:pt x="7911" y="53543"/>
                  </a:lnTo>
                  <a:close/>
                </a:path>
                <a:path w="15240" h="53975">
                  <a:moveTo>
                    <a:pt x="8588" y="0"/>
                  </a:moveTo>
                  <a:lnTo>
                    <a:pt x="5101" y="19397"/>
                  </a:lnTo>
                  <a:lnTo>
                    <a:pt x="4194" y="29438"/>
                  </a:lnTo>
                  <a:lnTo>
                    <a:pt x="3040" y="38375"/>
                  </a:lnTo>
                  <a:lnTo>
                    <a:pt x="1539" y="44818"/>
                  </a:lnTo>
                  <a:lnTo>
                    <a:pt x="0" y="48933"/>
                  </a:lnTo>
                  <a:lnTo>
                    <a:pt x="2695" y="52146"/>
                  </a:lnTo>
                  <a:lnTo>
                    <a:pt x="4651" y="53314"/>
                  </a:lnTo>
                  <a:lnTo>
                    <a:pt x="5476" y="53543"/>
                  </a:lnTo>
                  <a:lnTo>
                    <a:pt x="6923" y="53543"/>
                  </a:lnTo>
                  <a:lnTo>
                    <a:pt x="3787" y="51676"/>
                  </a:lnTo>
                  <a:lnTo>
                    <a:pt x="1019" y="48971"/>
                  </a:lnTo>
                  <a:lnTo>
                    <a:pt x="7167" y="4064"/>
                  </a:lnTo>
                  <a:lnTo>
                    <a:pt x="7305" y="2844"/>
                  </a:lnTo>
                  <a:lnTo>
                    <a:pt x="7788" y="1117"/>
                  </a:lnTo>
                  <a:lnTo>
                    <a:pt x="8207" y="1028"/>
                  </a:lnTo>
                  <a:lnTo>
                    <a:pt x="9562" y="1028"/>
                  </a:lnTo>
                  <a:lnTo>
                    <a:pt x="9109" y="330"/>
                  </a:lnTo>
                  <a:lnTo>
                    <a:pt x="8588" y="0"/>
                  </a:lnTo>
                  <a:close/>
                </a:path>
                <a:path w="15240" h="53975">
                  <a:moveTo>
                    <a:pt x="9562" y="1028"/>
                  </a:moveTo>
                  <a:lnTo>
                    <a:pt x="8207" y="1028"/>
                  </a:lnTo>
                  <a:lnTo>
                    <a:pt x="8469" y="1117"/>
                  </a:lnTo>
                  <a:lnTo>
                    <a:pt x="8778" y="1574"/>
                  </a:lnTo>
                  <a:lnTo>
                    <a:pt x="11330" y="9993"/>
                  </a:lnTo>
                  <a:lnTo>
                    <a:pt x="13306" y="24088"/>
                  </a:lnTo>
                  <a:lnTo>
                    <a:pt x="13749" y="38375"/>
                  </a:lnTo>
                  <a:lnTo>
                    <a:pt x="13718" y="38828"/>
                  </a:lnTo>
                  <a:lnTo>
                    <a:pt x="11737" y="48412"/>
                  </a:lnTo>
                  <a:lnTo>
                    <a:pt x="10366" y="50584"/>
                  </a:lnTo>
                  <a:lnTo>
                    <a:pt x="7911" y="53543"/>
                  </a:lnTo>
                  <a:lnTo>
                    <a:pt x="8448" y="53543"/>
                  </a:lnTo>
                  <a:lnTo>
                    <a:pt x="10633" y="51955"/>
                  </a:lnTo>
                  <a:lnTo>
                    <a:pt x="12550" y="48933"/>
                  </a:lnTo>
                  <a:lnTo>
                    <a:pt x="14715" y="38828"/>
                  </a:lnTo>
                  <a:lnTo>
                    <a:pt x="14284" y="23998"/>
                  </a:lnTo>
                  <a:lnTo>
                    <a:pt x="12243" y="9665"/>
                  </a:lnTo>
                  <a:lnTo>
                    <a:pt x="9562" y="1028"/>
                  </a:lnTo>
                  <a:close/>
                </a:path>
              </a:pathLst>
            </a:custGeom>
            <a:solidFill>
              <a:srgbClr val="482B19"/>
            </a:solidFill>
          </p:spPr>
          <p:txBody>
            <a:bodyPr wrap="square" lIns="0" tIns="0" rIns="0" bIns="0" rtlCol="0"/>
            <a:lstStyle/>
            <a:p>
              <a:endParaRPr/>
            </a:p>
          </p:txBody>
        </p:sp>
        <p:sp>
          <p:nvSpPr>
            <p:cNvPr id="115" name="object 91">
              <a:extLst>
                <a:ext uri="{FF2B5EF4-FFF2-40B4-BE49-F238E27FC236}">
                  <a16:creationId xmlns:a16="http://schemas.microsoft.com/office/drawing/2014/main" id="{C1A0C876-64D8-4F12-A561-2C4C953983A1}"/>
                </a:ext>
              </a:extLst>
            </p:cNvPr>
            <p:cNvSpPr/>
            <p:nvPr/>
          </p:nvSpPr>
          <p:spPr>
            <a:xfrm>
              <a:off x="6739318" y="9095365"/>
              <a:ext cx="12700" cy="51435"/>
            </a:xfrm>
            <a:custGeom>
              <a:avLst/>
              <a:gdLst/>
              <a:ahLst/>
              <a:cxnLst/>
              <a:rect l="l" t="t" r="r" b="b"/>
              <a:pathLst>
                <a:path w="12700" h="51434">
                  <a:moveTo>
                    <a:pt x="3197" y="0"/>
                  </a:moveTo>
                  <a:lnTo>
                    <a:pt x="0" y="157"/>
                  </a:lnTo>
                  <a:lnTo>
                    <a:pt x="1403" y="20356"/>
                  </a:lnTo>
                  <a:lnTo>
                    <a:pt x="1900" y="33261"/>
                  </a:lnTo>
                  <a:lnTo>
                    <a:pt x="1320" y="42651"/>
                  </a:lnTo>
                  <a:lnTo>
                    <a:pt x="431" y="46817"/>
                  </a:lnTo>
                  <a:lnTo>
                    <a:pt x="3594" y="49331"/>
                  </a:lnTo>
                  <a:lnTo>
                    <a:pt x="8115" y="51198"/>
                  </a:lnTo>
                  <a:lnTo>
                    <a:pt x="10604" y="47757"/>
                  </a:lnTo>
                  <a:lnTo>
                    <a:pt x="11912" y="44823"/>
                  </a:lnTo>
                  <a:lnTo>
                    <a:pt x="12187" y="31665"/>
                  </a:lnTo>
                  <a:lnTo>
                    <a:pt x="8270" y="13613"/>
                  </a:lnTo>
                  <a:lnTo>
                    <a:pt x="3197" y="0"/>
                  </a:lnTo>
                  <a:close/>
                </a:path>
              </a:pathLst>
            </a:custGeom>
            <a:solidFill>
              <a:srgbClr val="754D25"/>
            </a:solidFill>
          </p:spPr>
          <p:txBody>
            <a:bodyPr wrap="square" lIns="0" tIns="0" rIns="0" bIns="0" rtlCol="0"/>
            <a:lstStyle/>
            <a:p>
              <a:endParaRPr/>
            </a:p>
          </p:txBody>
        </p:sp>
        <p:sp>
          <p:nvSpPr>
            <p:cNvPr id="116" name="object 92">
              <a:extLst>
                <a:ext uri="{FF2B5EF4-FFF2-40B4-BE49-F238E27FC236}">
                  <a16:creationId xmlns:a16="http://schemas.microsoft.com/office/drawing/2014/main" id="{8F1EC2A9-D5A7-4951-A432-CE36276C3E3A}"/>
                </a:ext>
              </a:extLst>
            </p:cNvPr>
            <p:cNvSpPr/>
            <p:nvPr/>
          </p:nvSpPr>
          <p:spPr>
            <a:xfrm>
              <a:off x="6738846" y="9092547"/>
              <a:ext cx="13970" cy="53975"/>
            </a:xfrm>
            <a:custGeom>
              <a:avLst/>
              <a:gdLst/>
              <a:ahLst/>
              <a:cxnLst/>
              <a:rect l="l" t="t" r="r" b="b"/>
              <a:pathLst>
                <a:path w="13970" h="53975">
                  <a:moveTo>
                    <a:pt x="8716" y="53352"/>
                  </a:moveTo>
                  <a:lnTo>
                    <a:pt x="8252" y="53352"/>
                  </a:lnTo>
                  <a:lnTo>
                    <a:pt x="8623" y="53505"/>
                  </a:lnTo>
                  <a:lnTo>
                    <a:pt x="8716" y="53352"/>
                  </a:lnTo>
                  <a:close/>
                </a:path>
                <a:path w="13970" h="53975">
                  <a:moveTo>
                    <a:pt x="1816" y="0"/>
                  </a:moveTo>
                  <a:lnTo>
                    <a:pt x="622" y="368"/>
                  </a:lnTo>
                  <a:lnTo>
                    <a:pt x="294" y="1054"/>
                  </a:lnTo>
                  <a:lnTo>
                    <a:pt x="169" y="1536"/>
                  </a:lnTo>
                  <a:lnTo>
                    <a:pt x="0" y="2984"/>
                  </a:lnTo>
                  <a:lnTo>
                    <a:pt x="38" y="4356"/>
                  </a:lnTo>
                  <a:lnTo>
                    <a:pt x="1161" y="19605"/>
                  </a:lnTo>
                  <a:lnTo>
                    <a:pt x="1719" y="29635"/>
                  </a:lnTo>
                  <a:lnTo>
                    <a:pt x="1865" y="38886"/>
                  </a:lnTo>
                  <a:lnTo>
                    <a:pt x="1320" y="45364"/>
                  </a:lnTo>
                  <a:lnTo>
                    <a:pt x="423" y="49555"/>
                  </a:lnTo>
                  <a:lnTo>
                    <a:pt x="510" y="49796"/>
                  </a:lnTo>
                  <a:lnTo>
                    <a:pt x="3543" y="52438"/>
                  </a:lnTo>
                  <a:lnTo>
                    <a:pt x="5422" y="53225"/>
                  </a:lnTo>
                  <a:lnTo>
                    <a:pt x="6057" y="53352"/>
                  </a:lnTo>
                  <a:lnTo>
                    <a:pt x="8252" y="53352"/>
                  </a:lnTo>
                  <a:lnTo>
                    <a:pt x="4546" y="51828"/>
                  </a:lnTo>
                  <a:lnTo>
                    <a:pt x="1409" y="49555"/>
                  </a:lnTo>
                  <a:lnTo>
                    <a:pt x="2260" y="45567"/>
                  </a:lnTo>
                  <a:lnTo>
                    <a:pt x="2828" y="38886"/>
                  </a:lnTo>
                  <a:lnTo>
                    <a:pt x="2678" y="29605"/>
                  </a:lnTo>
                  <a:lnTo>
                    <a:pt x="2121" y="19575"/>
                  </a:lnTo>
                  <a:lnTo>
                    <a:pt x="990" y="4356"/>
                  </a:lnTo>
                  <a:lnTo>
                    <a:pt x="954" y="2984"/>
                  </a:lnTo>
                  <a:lnTo>
                    <a:pt x="1181" y="1219"/>
                  </a:lnTo>
                  <a:lnTo>
                    <a:pt x="1638" y="1054"/>
                  </a:lnTo>
                  <a:lnTo>
                    <a:pt x="3025" y="1054"/>
                  </a:lnTo>
                  <a:lnTo>
                    <a:pt x="2946" y="889"/>
                  </a:lnTo>
                  <a:lnTo>
                    <a:pt x="2374" y="241"/>
                  </a:lnTo>
                  <a:lnTo>
                    <a:pt x="1816" y="0"/>
                  </a:lnTo>
                  <a:close/>
                </a:path>
                <a:path w="13970" h="53975">
                  <a:moveTo>
                    <a:pt x="3025" y="1054"/>
                  </a:moveTo>
                  <a:lnTo>
                    <a:pt x="1638" y="1054"/>
                  </a:lnTo>
                  <a:lnTo>
                    <a:pt x="1866" y="1117"/>
                  </a:lnTo>
                  <a:lnTo>
                    <a:pt x="2235" y="1536"/>
                  </a:lnTo>
                  <a:lnTo>
                    <a:pt x="5976" y="9494"/>
                  </a:lnTo>
                  <a:lnTo>
                    <a:pt x="9974" y="23153"/>
                  </a:lnTo>
                  <a:lnTo>
                    <a:pt x="12531" y="37482"/>
                  </a:lnTo>
                  <a:lnTo>
                    <a:pt x="11950" y="47447"/>
                  </a:lnTo>
                  <a:lnTo>
                    <a:pt x="10896" y="49796"/>
                  </a:lnTo>
                  <a:lnTo>
                    <a:pt x="8716" y="53352"/>
                  </a:lnTo>
                  <a:lnTo>
                    <a:pt x="9042" y="53352"/>
                  </a:lnTo>
                  <a:lnTo>
                    <a:pt x="11214" y="51435"/>
                  </a:lnTo>
                  <a:lnTo>
                    <a:pt x="12827" y="47840"/>
                  </a:lnTo>
                  <a:lnTo>
                    <a:pt x="13490" y="37482"/>
                  </a:lnTo>
                  <a:lnTo>
                    <a:pt x="10920" y="22921"/>
                  </a:lnTo>
                  <a:lnTo>
                    <a:pt x="6824" y="9034"/>
                  </a:lnTo>
                  <a:lnTo>
                    <a:pt x="3025" y="1054"/>
                  </a:lnTo>
                  <a:close/>
                </a:path>
              </a:pathLst>
            </a:custGeom>
            <a:solidFill>
              <a:srgbClr val="482B19"/>
            </a:solidFill>
          </p:spPr>
          <p:txBody>
            <a:bodyPr wrap="square" lIns="0" tIns="0" rIns="0" bIns="0" rtlCol="0"/>
            <a:lstStyle/>
            <a:p>
              <a:endParaRPr/>
            </a:p>
          </p:txBody>
        </p:sp>
        <p:sp>
          <p:nvSpPr>
            <p:cNvPr id="117" name="object 93">
              <a:extLst>
                <a:ext uri="{FF2B5EF4-FFF2-40B4-BE49-F238E27FC236}">
                  <a16:creationId xmlns:a16="http://schemas.microsoft.com/office/drawing/2014/main" id="{5DBA89B7-2A09-4EC7-8FF8-79C4453B9453}"/>
                </a:ext>
              </a:extLst>
            </p:cNvPr>
            <p:cNvSpPr/>
            <p:nvPr/>
          </p:nvSpPr>
          <p:spPr>
            <a:xfrm>
              <a:off x="6745326" y="9097715"/>
              <a:ext cx="14604" cy="43815"/>
            </a:xfrm>
            <a:custGeom>
              <a:avLst/>
              <a:gdLst/>
              <a:ahLst/>
              <a:cxnLst/>
              <a:rect l="l" t="t" r="r" b="b"/>
              <a:pathLst>
                <a:path w="14604" h="43815">
                  <a:moveTo>
                    <a:pt x="1818" y="0"/>
                  </a:moveTo>
                  <a:lnTo>
                    <a:pt x="0" y="2989"/>
                  </a:lnTo>
                  <a:lnTo>
                    <a:pt x="1586" y="8415"/>
                  </a:lnTo>
                  <a:lnTo>
                    <a:pt x="3881" y="17338"/>
                  </a:lnTo>
                  <a:lnTo>
                    <a:pt x="5673" y="27983"/>
                  </a:lnTo>
                  <a:lnTo>
                    <a:pt x="5753" y="38574"/>
                  </a:lnTo>
                  <a:lnTo>
                    <a:pt x="5359" y="41800"/>
                  </a:lnTo>
                  <a:lnTo>
                    <a:pt x="8610" y="43121"/>
                  </a:lnTo>
                  <a:lnTo>
                    <a:pt x="12293" y="43718"/>
                  </a:lnTo>
                  <a:lnTo>
                    <a:pt x="13919" y="40771"/>
                  </a:lnTo>
                  <a:lnTo>
                    <a:pt x="13982" y="38320"/>
                  </a:lnTo>
                  <a:lnTo>
                    <a:pt x="11985" y="18900"/>
                  </a:lnTo>
                  <a:lnTo>
                    <a:pt x="6872" y="5715"/>
                  </a:lnTo>
                  <a:lnTo>
                    <a:pt x="1818" y="0"/>
                  </a:lnTo>
                  <a:close/>
                </a:path>
              </a:pathLst>
            </a:custGeom>
            <a:solidFill>
              <a:srgbClr val="754D25"/>
            </a:solidFill>
          </p:spPr>
          <p:txBody>
            <a:bodyPr wrap="square" lIns="0" tIns="0" rIns="0" bIns="0" rtlCol="0"/>
            <a:lstStyle/>
            <a:p>
              <a:endParaRPr/>
            </a:p>
          </p:txBody>
        </p:sp>
        <p:sp>
          <p:nvSpPr>
            <p:cNvPr id="118" name="object 94">
              <a:extLst>
                <a:ext uri="{FF2B5EF4-FFF2-40B4-BE49-F238E27FC236}">
                  <a16:creationId xmlns:a16="http://schemas.microsoft.com/office/drawing/2014/main" id="{3B367F54-CEBD-412A-BEA6-18D8A5DD85A7}"/>
                </a:ext>
              </a:extLst>
            </p:cNvPr>
            <p:cNvSpPr/>
            <p:nvPr/>
          </p:nvSpPr>
          <p:spPr>
            <a:xfrm>
              <a:off x="6744656" y="9096907"/>
              <a:ext cx="15240" cy="45085"/>
            </a:xfrm>
            <a:custGeom>
              <a:avLst/>
              <a:gdLst/>
              <a:ahLst/>
              <a:cxnLst/>
              <a:rect l="l" t="t" r="r" b="b"/>
              <a:pathLst>
                <a:path w="15240" h="45084">
                  <a:moveTo>
                    <a:pt x="2057" y="0"/>
                  </a:moveTo>
                  <a:lnTo>
                    <a:pt x="1397" y="177"/>
                  </a:lnTo>
                  <a:lnTo>
                    <a:pt x="279" y="914"/>
                  </a:lnTo>
                  <a:lnTo>
                    <a:pt x="0" y="2070"/>
                  </a:lnTo>
                  <a:lnTo>
                    <a:pt x="190" y="3848"/>
                  </a:lnTo>
                  <a:lnTo>
                    <a:pt x="2653" y="12439"/>
                  </a:lnTo>
                  <a:lnTo>
                    <a:pt x="4635" y="20845"/>
                  </a:lnTo>
                  <a:lnTo>
                    <a:pt x="5994" y="30168"/>
                  </a:lnTo>
                  <a:lnTo>
                    <a:pt x="5929" y="39433"/>
                  </a:lnTo>
                  <a:lnTo>
                    <a:pt x="5537" y="42697"/>
                  </a:lnTo>
                  <a:lnTo>
                    <a:pt x="8775" y="44335"/>
                  </a:lnTo>
                  <a:lnTo>
                    <a:pt x="10172" y="44564"/>
                  </a:lnTo>
                  <a:lnTo>
                    <a:pt x="11579" y="44564"/>
                  </a:lnTo>
                  <a:lnTo>
                    <a:pt x="12395" y="44272"/>
                  </a:lnTo>
                  <a:lnTo>
                    <a:pt x="13054" y="43726"/>
                  </a:lnTo>
                  <a:lnTo>
                    <a:pt x="11010" y="43726"/>
                  </a:lnTo>
                  <a:lnTo>
                    <a:pt x="9525" y="43484"/>
                  </a:lnTo>
                  <a:lnTo>
                    <a:pt x="6553" y="42341"/>
                  </a:lnTo>
                  <a:lnTo>
                    <a:pt x="6896" y="39433"/>
                  </a:lnTo>
                  <a:lnTo>
                    <a:pt x="6953" y="30168"/>
                  </a:lnTo>
                  <a:lnTo>
                    <a:pt x="5584" y="20712"/>
                  </a:lnTo>
                  <a:lnTo>
                    <a:pt x="3592" y="12224"/>
                  </a:lnTo>
                  <a:lnTo>
                    <a:pt x="1143" y="3708"/>
                  </a:lnTo>
                  <a:lnTo>
                    <a:pt x="939" y="1790"/>
                  </a:lnTo>
                  <a:lnTo>
                    <a:pt x="1397" y="1320"/>
                  </a:lnTo>
                  <a:lnTo>
                    <a:pt x="1854" y="1028"/>
                  </a:lnTo>
                  <a:lnTo>
                    <a:pt x="3528" y="1028"/>
                  </a:lnTo>
                  <a:lnTo>
                    <a:pt x="3098" y="571"/>
                  </a:lnTo>
                  <a:lnTo>
                    <a:pt x="2057" y="0"/>
                  </a:lnTo>
                  <a:close/>
                </a:path>
                <a:path w="15240" h="45084">
                  <a:moveTo>
                    <a:pt x="3528" y="1028"/>
                  </a:moveTo>
                  <a:lnTo>
                    <a:pt x="1854" y="1028"/>
                  </a:lnTo>
                  <a:lnTo>
                    <a:pt x="2362" y="1244"/>
                  </a:lnTo>
                  <a:lnTo>
                    <a:pt x="2628" y="1409"/>
                  </a:lnTo>
                  <a:lnTo>
                    <a:pt x="6063" y="5063"/>
                  </a:lnTo>
                  <a:lnTo>
                    <a:pt x="10006" y="12780"/>
                  </a:lnTo>
                  <a:lnTo>
                    <a:pt x="13146" y="24239"/>
                  </a:lnTo>
                  <a:lnTo>
                    <a:pt x="14173" y="39116"/>
                  </a:lnTo>
                  <a:lnTo>
                    <a:pt x="14135" y="40627"/>
                  </a:lnTo>
                  <a:lnTo>
                    <a:pt x="13474" y="42125"/>
                  </a:lnTo>
                  <a:lnTo>
                    <a:pt x="11811" y="43510"/>
                  </a:lnTo>
                  <a:lnTo>
                    <a:pt x="11010" y="43726"/>
                  </a:lnTo>
                  <a:lnTo>
                    <a:pt x="13054" y="43726"/>
                  </a:lnTo>
                  <a:lnTo>
                    <a:pt x="14312" y="42684"/>
                  </a:lnTo>
                  <a:lnTo>
                    <a:pt x="15087" y="40944"/>
                  </a:lnTo>
                  <a:lnTo>
                    <a:pt x="15136" y="39116"/>
                  </a:lnTo>
                  <a:lnTo>
                    <a:pt x="14155" y="24651"/>
                  </a:lnTo>
                  <a:lnTo>
                    <a:pt x="11075" y="12974"/>
                  </a:lnTo>
                  <a:lnTo>
                    <a:pt x="7017" y="4738"/>
                  </a:lnTo>
                  <a:lnTo>
                    <a:pt x="3528" y="1028"/>
                  </a:lnTo>
                  <a:close/>
                </a:path>
              </a:pathLst>
            </a:custGeom>
            <a:solidFill>
              <a:srgbClr val="482B19"/>
            </a:solidFill>
          </p:spPr>
          <p:txBody>
            <a:bodyPr wrap="square" lIns="0" tIns="0" rIns="0" bIns="0" rtlCol="0"/>
            <a:lstStyle/>
            <a:p>
              <a:endParaRPr/>
            </a:p>
          </p:txBody>
        </p:sp>
        <p:sp>
          <p:nvSpPr>
            <p:cNvPr id="119" name="object 95">
              <a:extLst>
                <a:ext uri="{FF2B5EF4-FFF2-40B4-BE49-F238E27FC236}">
                  <a16:creationId xmlns:a16="http://schemas.microsoft.com/office/drawing/2014/main" id="{799AD252-E09B-4861-8062-715CF571D814}"/>
                </a:ext>
              </a:extLst>
            </p:cNvPr>
            <p:cNvSpPr/>
            <p:nvPr/>
          </p:nvSpPr>
          <p:spPr>
            <a:xfrm>
              <a:off x="6700546" y="9098022"/>
              <a:ext cx="27940" cy="52705"/>
            </a:xfrm>
            <a:custGeom>
              <a:avLst/>
              <a:gdLst/>
              <a:ahLst/>
              <a:cxnLst/>
              <a:rect l="l" t="t" r="r" b="b"/>
              <a:pathLst>
                <a:path w="27940" h="52704">
                  <a:moveTo>
                    <a:pt x="25069" y="0"/>
                  </a:moveTo>
                  <a:lnTo>
                    <a:pt x="15147" y="20151"/>
                  </a:lnTo>
                  <a:lnTo>
                    <a:pt x="8428" y="32921"/>
                  </a:lnTo>
                  <a:lnTo>
                    <a:pt x="2882" y="41351"/>
                  </a:lnTo>
                  <a:lnTo>
                    <a:pt x="0" y="44488"/>
                  </a:lnTo>
                  <a:lnTo>
                    <a:pt x="1447" y="48260"/>
                  </a:lnTo>
                  <a:lnTo>
                    <a:pt x="4394" y="52171"/>
                  </a:lnTo>
                  <a:lnTo>
                    <a:pt x="8280" y="50469"/>
                  </a:lnTo>
                  <a:lnTo>
                    <a:pt x="10896" y="48615"/>
                  </a:lnTo>
                  <a:lnTo>
                    <a:pt x="18097" y="36793"/>
                  </a:lnTo>
                  <a:lnTo>
                    <a:pt x="24498" y="17849"/>
                  </a:lnTo>
                  <a:lnTo>
                    <a:pt x="27641" y="2134"/>
                  </a:lnTo>
                  <a:lnTo>
                    <a:pt x="25069" y="0"/>
                  </a:lnTo>
                  <a:close/>
                </a:path>
              </a:pathLst>
            </a:custGeom>
            <a:solidFill>
              <a:srgbClr val="754D25"/>
            </a:solidFill>
          </p:spPr>
          <p:txBody>
            <a:bodyPr wrap="square" lIns="0" tIns="0" rIns="0" bIns="0" rtlCol="0"/>
            <a:lstStyle/>
            <a:p>
              <a:endParaRPr/>
            </a:p>
          </p:txBody>
        </p:sp>
        <p:sp>
          <p:nvSpPr>
            <p:cNvPr id="120" name="object 96">
              <a:extLst>
                <a:ext uri="{FF2B5EF4-FFF2-40B4-BE49-F238E27FC236}">
                  <a16:creationId xmlns:a16="http://schemas.microsoft.com/office/drawing/2014/main" id="{58D973DA-D79C-468E-88ED-16FD2C2A9365}"/>
                </a:ext>
              </a:extLst>
            </p:cNvPr>
            <p:cNvSpPr/>
            <p:nvPr/>
          </p:nvSpPr>
          <p:spPr>
            <a:xfrm>
              <a:off x="6700097" y="9095962"/>
              <a:ext cx="28575" cy="53975"/>
            </a:xfrm>
            <a:custGeom>
              <a:avLst/>
              <a:gdLst/>
              <a:ahLst/>
              <a:cxnLst/>
              <a:rect l="l" t="t" r="r" b="b"/>
              <a:pathLst>
                <a:path w="28575" h="53975">
                  <a:moveTo>
                    <a:pt x="6083" y="53301"/>
                  </a:moveTo>
                  <a:lnTo>
                    <a:pt x="4736" y="53301"/>
                  </a:lnTo>
                  <a:lnTo>
                    <a:pt x="5118" y="53809"/>
                  </a:lnTo>
                  <a:lnTo>
                    <a:pt x="6083" y="53301"/>
                  </a:lnTo>
                  <a:close/>
                </a:path>
                <a:path w="28575" h="53975">
                  <a:moveTo>
                    <a:pt x="26847" y="0"/>
                  </a:moveTo>
                  <a:lnTo>
                    <a:pt x="26123" y="495"/>
                  </a:lnTo>
                  <a:lnTo>
                    <a:pt x="25095" y="1828"/>
                  </a:lnTo>
                  <a:lnTo>
                    <a:pt x="24409" y="3098"/>
                  </a:lnTo>
                  <a:lnTo>
                    <a:pt x="16746" y="18827"/>
                  </a:lnTo>
                  <a:lnTo>
                    <a:pt x="11741" y="28702"/>
                  </a:lnTo>
                  <a:lnTo>
                    <a:pt x="6906" y="37433"/>
                  </a:lnTo>
                  <a:lnTo>
                    <a:pt x="2984" y="43091"/>
                  </a:lnTo>
                  <a:lnTo>
                    <a:pt x="0" y="46329"/>
                  </a:lnTo>
                  <a:lnTo>
                    <a:pt x="1295" y="50304"/>
                  </a:lnTo>
                  <a:lnTo>
                    <a:pt x="3060" y="52666"/>
                  </a:lnTo>
                  <a:lnTo>
                    <a:pt x="4368" y="53301"/>
                  </a:lnTo>
                  <a:lnTo>
                    <a:pt x="4736" y="53301"/>
                  </a:lnTo>
                  <a:lnTo>
                    <a:pt x="2463" y="50279"/>
                  </a:lnTo>
                  <a:lnTo>
                    <a:pt x="927" y="46723"/>
                  </a:lnTo>
                  <a:lnTo>
                    <a:pt x="22047" y="10160"/>
                  </a:lnTo>
                  <a:lnTo>
                    <a:pt x="25222" y="3581"/>
                  </a:lnTo>
                  <a:lnTo>
                    <a:pt x="25920" y="2324"/>
                  </a:lnTo>
                  <a:lnTo>
                    <a:pt x="26924" y="1041"/>
                  </a:lnTo>
                  <a:lnTo>
                    <a:pt x="28405" y="1041"/>
                  </a:lnTo>
                  <a:lnTo>
                    <a:pt x="28346" y="736"/>
                  </a:lnTo>
                  <a:lnTo>
                    <a:pt x="28016" y="279"/>
                  </a:lnTo>
                  <a:lnTo>
                    <a:pt x="26847" y="0"/>
                  </a:lnTo>
                  <a:close/>
                </a:path>
                <a:path w="28575" h="53975">
                  <a:moveTo>
                    <a:pt x="28415" y="1092"/>
                  </a:moveTo>
                  <a:lnTo>
                    <a:pt x="27292" y="1092"/>
                  </a:lnTo>
                  <a:lnTo>
                    <a:pt x="27457" y="1231"/>
                  </a:lnTo>
                  <a:lnTo>
                    <a:pt x="16804" y="41540"/>
                  </a:lnTo>
                  <a:lnTo>
                    <a:pt x="6083" y="53301"/>
                  </a:lnTo>
                  <a:lnTo>
                    <a:pt x="7569" y="53301"/>
                  </a:lnTo>
                  <a:lnTo>
                    <a:pt x="27504" y="11467"/>
                  </a:lnTo>
                  <a:lnTo>
                    <a:pt x="28418" y="2324"/>
                  </a:lnTo>
                  <a:lnTo>
                    <a:pt x="28415" y="1092"/>
                  </a:lnTo>
                  <a:close/>
                </a:path>
                <a:path w="28575" h="53975">
                  <a:moveTo>
                    <a:pt x="28405" y="1041"/>
                  </a:moveTo>
                  <a:lnTo>
                    <a:pt x="26924" y="1041"/>
                  </a:lnTo>
                  <a:lnTo>
                    <a:pt x="27292" y="1104"/>
                  </a:lnTo>
                  <a:lnTo>
                    <a:pt x="28415" y="1092"/>
                  </a:lnTo>
                  <a:close/>
                </a:path>
              </a:pathLst>
            </a:custGeom>
            <a:solidFill>
              <a:srgbClr val="482B19"/>
            </a:solidFill>
          </p:spPr>
          <p:txBody>
            <a:bodyPr wrap="square" lIns="0" tIns="0" rIns="0" bIns="0" rtlCol="0"/>
            <a:lstStyle/>
            <a:p>
              <a:endParaRPr/>
            </a:p>
          </p:txBody>
        </p:sp>
        <p:sp>
          <p:nvSpPr>
            <p:cNvPr id="121" name="object 97">
              <a:extLst>
                <a:ext uri="{FF2B5EF4-FFF2-40B4-BE49-F238E27FC236}">
                  <a16:creationId xmlns:a16="http://schemas.microsoft.com/office/drawing/2014/main" id="{242D27BC-810D-4783-9EFC-7B6788095E67}"/>
                </a:ext>
              </a:extLst>
            </p:cNvPr>
            <p:cNvSpPr/>
            <p:nvPr/>
          </p:nvSpPr>
          <p:spPr>
            <a:xfrm>
              <a:off x="6687016" y="9098131"/>
              <a:ext cx="35560" cy="52069"/>
            </a:xfrm>
            <a:custGeom>
              <a:avLst/>
              <a:gdLst/>
              <a:ahLst/>
              <a:cxnLst/>
              <a:rect l="l" t="t" r="r" b="b"/>
              <a:pathLst>
                <a:path w="35559" h="52070">
                  <a:moveTo>
                    <a:pt x="33591" y="0"/>
                  </a:moveTo>
                  <a:lnTo>
                    <a:pt x="19686" y="20131"/>
                  </a:lnTo>
                  <a:lnTo>
                    <a:pt x="10386" y="32916"/>
                  </a:lnTo>
                  <a:lnTo>
                    <a:pt x="3314" y="40957"/>
                  </a:lnTo>
                  <a:lnTo>
                    <a:pt x="0" y="43624"/>
                  </a:lnTo>
                  <a:lnTo>
                    <a:pt x="863" y="47561"/>
                  </a:lnTo>
                  <a:lnTo>
                    <a:pt x="3200" y="51866"/>
                  </a:lnTo>
                  <a:lnTo>
                    <a:pt x="7302" y="50774"/>
                  </a:lnTo>
                  <a:lnTo>
                    <a:pt x="10159" y="49314"/>
                  </a:lnTo>
                  <a:lnTo>
                    <a:pt x="19379" y="38161"/>
                  </a:lnTo>
                  <a:lnTo>
                    <a:pt x="29276" y="19227"/>
                  </a:lnTo>
                  <a:lnTo>
                    <a:pt x="35473" y="3008"/>
                  </a:lnTo>
                  <a:lnTo>
                    <a:pt x="33591" y="0"/>
                  </a:lnTo>
                  <a:close/>
                </a:path>
              </a:pathLst>
            </a:custGeom>
            <a:solidFill>
              <a:srgbClr val="754D25"/>
            </a:solidFill>
          </p:spPr>
          <p:txBody>
            <a:bodyPr wrap="square" lIns="0" tIns="0" rIns="0" bIns="0" rtlCol="0"/>
            <a:lstStyle/>
            <a:p>
              <a:endParaRPr/>
            </a:p>
          </p:txBody>
        </p:sp>
        <p:sp>
          <p:nvSpPr>
            <p:cNvPr id="122" name="object 98">
              <a:extLst>
                <a:ext uri="{FF2B5EF4-FFF2-40B4-BE49-F238E27FC236}">
                  <a16:creationId xmlns:a16="http://schemas.microsoft.com/office/drawing/2014/main" id="{D45CFE65-4971-45EF-BA0E-267192CCB3D8}"/>
                </a:ext>
              </a:extLst>
            </p:cNvPr>
            <p:cNvSpPr/>
            <p:nvPr/>
          </p:nvSpPr>
          <p:spPr>
            <a:xfrm>
              <a:off x="6686586" y="9096367"/>
              <a:ext cx="37465" cy="53340"/>
            </a:xfrm>
            <a:custGeom>
              <a:avLst/>
              <a:gdLst/>
              <a:ahLst/>
              <a:cxnLst/>
              <a:rect l="l" t="t" r="r" b="b"/>
              <a:pathLst>
                <a:path w="37465" h="53340">
                  <a:moveTo>
                    <a:pt x="4877" y="52946"/>
                  </a:moveTo>
                  <a:lnTo>
                    <a:pt x="3802" y="52946"/>
                  </a:lnTo>
                  <a:lnTo>
                    <a:pt x="3975" y="53263"/>
                  </a:lnTo>
                  <a:lnTo>
                    <a:pt x="4877" y="52946"/>
                  </a:lnTo>
                  <a:close/>
                </a:path>
                <a:path w="37465" h="53340">
                  <a:moveTo>
                    <a:pt x="35547" y="0"/>
                  </a:moveTo>
                  <a:lnTo>
                    <a:pt x="34785" y="355"/>
                  </a:lnTo>
                  <a:lnTo>
                    <a:pt x="33693" y="1422"/>
                  </a:lnTo>
                  <a:lnTo>
                    <a:pt x="32765" y="2628"/>
                  </a:lnTo>
                  <a:lnTo>
                    <a:pt x="21899" y="18495"/>
                  </a:lnTo>
                  <a:lnTo>
                    <a:pt x="14788" y="28548"/>
                  </a:lnTo>
                  <a:lnTo>
                    <a:pt x="8341" y="37042"/>
                  </a:lnTo>
                  <a:lnTo>
                    <a:pt x="3441" y="42341"/>
                  </a:lnTo>
                  <a:lnTo>
                    <a:pt x="0" y="45110"/>
                  </a:lnTo>
                  <a:lnTo>
                    <a:pt x="698" y="49237"/>
                  </a:lnTo>
                  <a:lnTo>
                    <a:pt x="2260" y="52095"/>
                  </a:lnTo>
                  <a:lnTo>
                    <a:pt x="3771" y="52946"/>
                  </a:lnTo>
                  <a:lnTo>
                    <a:pt x="1866" y="49377"/>
                  </a:lnTo>
                  <a:lnTo>
                    <a:pt x="876" y="45631"/>
                  </a:lnTo>
                  <a:lnTo>
                    <a:pt x="33502" y="3238"/>
                  </a:lnTo>
                  <a:lnTo>
                    <a:pt x="34378" y="2082"/>
                  </a:lnTo>
                  <a:lnTo>
                    <a:pt x="35432" y="1079"/>
                  </a:lnTo>
                  <a:lnTo>
                    <a:pt x="36839" y="1079"/>
                  </a:lnTo>
                  <a:lnTo>
                    <a:pt x="36829" y="888"/>
                  </a:lnTo>
                  <a:lnTo>
                    <a:pt x="36588" y="419"/>
                  </a:lnTo>
                  <a:lnTo>
                    <a:pt x="35547" y="0"/>
                  </a:lnTo>
                  <a:close/>
                </a:path>
                <a:path w="37465" h="53340">
                  <a:moveTo>
                    <a:pt x="36839" y="1079"/>
                  </a:moveTo>
                  <a:lnTo>
                    <a:pt x="35432" y="1079"/>
                  </a:lnTo>
                  <a:lnTo>
                    <a:pt x="35788" y="1130"/>
                  </a:lnTo>
                  <a:lnTo>
                    <a:pt x="35909" y="2082"/>
                  </a:lnTo>
                  <a:lnTo>
                    <a:pt x="17358" y="42804"/>
                  </a:lnTo>
                  <a:lnTo>
                    <a:pt x="4877" y="52946"/>
                  </a:lnTo>
                  <a:lnTo>
                    <a:pt x="7200" y="52946"/>
                  </a:lnTo>
                  <a:lnTo>
                    <a:pt x="34103" y="11784"/>
                  </a:lnTo>
                  <a:lnTo>
                    <a:pt x="36743" y="2082"/>
                  </a:lnTo>
                  <a:lnTo>
                    <a:pt x="36839" y="1079"/>
                  </a:lnTo>
                  <a:close/>
                </a:path>
              </a:pathLst>
            </a:custGeom>
            <a:solidFill>
              <a:srgbClr val="482B19"/>
            </a:solidFill>
          </p:spPr>
          <p:txBody>
            <a:bodyPr wrap="square" lIns="0" tIns="0" rIns="0" bIns="0" rtlCol="0"/>
            <a:lstStyle/>
            <a:p>
              <a:endParaRPr/>
            </a:p>
          </p:txBody>
        </p:sp>
        <p:sp>
          <p:nvSpPr>
            <p:cNvPr id="123" name="object 99">
              <a:extLst>
                <a:ext uri="{FF2B5EF4-FFF2-40B4-BE49-F238E27FC236}">
                  <a16:creationId xmlns:a16="http://schemas.microsoft.com/office/drawing/2014/main" id="{ABBF3AB9-735A-442D-B198-D7260A364BA1}"/>
                </a:ext>
              </a:extLst>
            </p:cNvPr>
            <p:cNvSpPr/>
            <p:nvPr/>
          </p:nvSpPr>
          <p:spPr>
            <a:xfrm>
              <a:off x="6661955" y="9094810"/>
              <a:ext cx="55880" cy="57785"/>
            </a:xfrm>
            <a:custGeom>
              <a:avLst/>
              <a:gdLst/>
              <a:ahLst/>
              <a:cxnLst/>
              <a:rect l="l" t="t" r="r" b="b"/>
              <a:pathLst>
                <a:path w="55879" h="57784">
                  <a:moveTo>
                    <a:pt x="52895" y="0"/>
                  </a:moveTo>
                  <a:lnTo>
                    <a:pt x="24818" y="28086"/>
                  </a:lnTo>
                  <a:lnTo>
                    <a:pt x="7557" y="45662"/>
                  </a:lnTo>
                  <a:lnTo>
                    <a:pt x="0" y="53924"/>
                  </a:lnTo>
                  <a:lnTo>
                    <a:pt x="1346" y="57594"/>
                  </a:lnTo>
                  <a:lnTo>
                    <a:pt x="47740" y="20705"/>
                  </a:lnTo>
                  <a:lnTo>
                    <a:pt x="55464" y="3776"/>
                  </a:lnTo>
                  <a:lnTo>
                    <a:pt x="52895" y="0"/>
                  </a:lnTo>
                  <a:close/>
                </a:path>
              </a:pathLst>
            </a:custGeom>
            <a:solidFill>
              <a:srgbClr val="754D25"/>
            </a:solidFill>
          </p:spPr>
          <p:txBody>
            <a:bodyPr wrap="square" lIns="0" tIns="0" rIns="0" bIns="0" rtlCol="0"/>
            <a:lstStyle/>
            <a:p>
              <a:endParaRPr/>
            </a:p>
          </p:txBody>
        </p:sp>
        <p:sp>
          <p:nvSpPr>
            <p:cNvPr id="124" name="object 100">
              <a:extLst>
                <a:ext uri="{FF2B5EF4-FFF2-40B4-BE49-F238E27FC236}">
                  <a16:creationId xmlns:a16="http://schemas.microsoft.com/office/drawing/2014/main" id="{1F881297-DBA3-41D6-A06D-21D210E2DB35}"/>
                </a:ext>
              </a:extLst>
            </p:cNvPr>
            <p:cNvSpPr/>
            <p:nvPr/>
          </p:nvSpPr>
          <p:spPr>
            <a:xfrm>
              <a:off x="6661508" y="9093301"/>
              <a:ext cx="57150" cy="59055"/>
            </a:xfrm>
            <a:custGeom>
              <a:avLst/>
              <a:gdLst/>
              <a:ahLst/>
              <a:cxnLst/>
              <a:rect l="l" t="t" r="r" b="b"/>
              <a:pathLst>
                <a:path w="57150" h="59054">
                  <a:moveTo>
                    <a:pt x="56688" y="1054"/>
                  </a:moveTo>
                  <a:lnTo>
                    <a:pt x="55143" y="1054"/>
                  </a:lnTo>
                  <a:lnTo>
                    <a:pt x="55562" y="1295"/>
                  </a:lnTo>
                  <a:lnTo>
                    <a:pt x="55956" y="1650"/>
                  </a:lnTo>
                  <a:lnTo>
                    <a:pt x="27605" y="46136"/>
                  </a:lnTo>
                  <a:lnTo>
                    <a:pt x="2468" y="58749"/>
                  </a:lnTo>
                  <a:lnTo>
                    <a:pt x="6286" y="58800"/>
                  </a:lnTo>
                  <a:lnTo>
                    <a:pt x="7670" y="58546"/>
                  </a:lnTo>
                  <a:lnTo>
                    <a:pt x="42991" y="30778"/>
                  </a:lnTo>
                  <a:lnTo>
                    <a:pt x="56887" y="1879"/>
                  </a:lnTo>
                  <a:lnTo>
                    <a:pt x="56856" y="1650"/>
                  </a:lnTo>
                  <a:lnTo>
                    <a:pt x="56688" y="1054"/>
                  </a:lnTo>
                  <a:close/>
                </a:path>
                <a:path w="57150" h="59054">
                  <a:moveTo>
                    <a:pt x="2277" y="58632"/>
                  </a:moveTo>
                  <a:lnTo>
                    <a:pt x="2336" y="58775"/>
                  </a:lnTo>
                  <a:lnTo>
                    <a:pt x="2468" y="58749"/>
                  </a:lnTo>
                  <a:lnTo>
                    <a:pt x="2277" y="58632"/>
                  </a:lnTo>
                  <a:close/>
                </a:path>
                <a:path w="57150" h="59054">
                  <a:moveTo>
                    <a:pt x="55232" y="0"/>
                  </a:moveTo>
                  <a:lnTo>
                    <a:pt x="10354" y="44056"/>
                  </a:lnTo>
                  <a:lnTo>
                    <a:pt x="0" y="55600"/>
                  </a:lnTo>
                  <a:lnTo>
                    <a:pt x="774" y="57708"/>
                  </a:lnTo>
                  <a:lnTo>
                    <a:pt x="2277" y="58632"/>
                  </a:lnTo>
                  <a:lnTo>
                    <a:pt x="965" y="55448"/>
                  </a:lnTo>
                  <a:lnTo>
                    <a:pt x="9323" y="46485"/>
                  </a:lnTo>
                  <a:lnTo>
                    <a:pt x="25938" y="29587"/>
                  </a:lnTo>
                  <a:lnTo>
                    <a:pt x="53644" y="1879"/>
                  </a:lnTo>
                  <a:lnTo>
                    <a:pt x="54470" y="1295"/>
                  </a:lnTo>
                  <a:lnTo>
                    <a:pt x="55143" y="1054"/>
                  </a:lnTo>
                  <a:lnTo>
                    <a:pt x="56688" y="1054"/>
                  </a:lnTo>
                  <a:lnTo>
                    <a:pt x="56616" y="800"/>
                  </a:lnTo>
                  <a:lnTo>
                    <a:pt x="55232" y="0"/>
                  </a:lnTo>
                  <a:close/>
                </a:path>
              </a:pathLst>
            </a:custGeom>
            <a:solidFill>
              <a:srgbClr val="482B19"/>
            </a:solidFill>
          </p:spPr>
          <p:txBody>
            <a:bodyPr wrap="square" lIns="0" tIns="0" rIns="0" bIns="0" rtlCol="0"/>
            <a:lstStyle/>
            <a:p>
              <a:endParaRPr/>
            </a:p>
          </p:txBody>
        </p:sp>
        <p:sp>
          <p:nvSpPr>
            <p:cNvPr id="125" name="object 101">
              <a:extLst>
                <a:ext uri="{FF2B5EF4-FFF2-40B4-BE49-F238E27FC236}">
                  <a16:creationId xmlns:a16="http://schemas.microsoft.com/office/drawing/2014/main" id="{5E667EEC-3E04-486C-B81B-191ED070615B}"/>
                </a:ext>
              </a:extLst>
            </p:cNvPr>
            <p:cNvSpPr/>
            <p:nvPr/>
          </p:nvSpPr>
          <p:spPr>
            <a:xfrm>
              <a:off x="6628888" y="9095393"/>
              <a:ext cx="83820" cy="60960"/>
            </a:xfrm>
            <a:custGeom>
              <a:avLst/>
              <a:gdLst/>
              <a:ahLst/>
              <a:cxnLst/>
              <a:rect l="l" t="t" r="r" b="b"/>
              <a:pathLst>
                <a:path w="83820" h="60959">
                  <a:moveTo>
                    <a:pt x="80110" y="0"/>
                  </a:moveTo>
                  <a:lnTo>
                    <a:pt x="36427" y="21933"/>
                  </a:lnTo>
                  <a:lnTo>
                    <a:pt x="0" y="58415"/>
                  </a:lnTo>
                  <a:lnTo>
                    <a:pt x="8375" y="60548"/>
                  </a:lnTo>
                  <a:lnTo>
                    <a:pt x="14522" y="59813"/>
                  </a:lnTo>
                  <a:lnTo>
                    <a:pt x="21459" y="54909"/>
                  </a:lnTo>
                  <a:lnTo>
                    <a:pt x="32207" y="44534"/>
                  </a:lnTo>
                  <a:lnTo>
                    <a:pt x="34696" y="41244"/>
                  </a:lnTo>
                  <a:lnTo>
                    <a:pt x="38811" y="42083"/>
                  </a:lnTo>
                  <a:lnTo>
                    <a:pt x="50632" y="41479"/>
                  </a:lnTo>
                  <a:lnTo>
                    <a:pt x="59226" y="36918"/>
                  </a:lnTo>
                  <a:lnTo>
                    <a:pt x="68782" y="24479"/>
                  </a:lnTo>
                  <a:lnTo>
                    <a:pt x="83489" y="236"/>
                  </a:lnTo>
                  <a:lnTo>
                    <a:pt x="80110" y="0"/>
                  </a:lnTo>
                  <a:close/>
                </a:path>
              </a:pathLst>
            </a:custGeom>
            <a:solidFill>
              <a:srgbClr val="754D25"/>
            </a:solidFill>
          </p:spPr>
          <p:txBody>
            <a:bodyPr wrap="square" lIns="0" tIns="0" rIns="0" bIns="0" rtlCol="0"/>
            <a:lstStyle/>
            <a:p>
              <a:endParaRPr/>
            </a:p>
          </p:txBody>
        </p:sp>
        <p:sp>
          <p:nvSpPr>
            <p:cNvPr id="126" name="object 102">
              <a:extLst>
                <a:ext uri="{FF2B5EF4-FFF2-40B4-BE49-F238E27FC236}">
                  <a16:creationId xmlns:a16="http://schemas.microsoft.com/office/drawing/2014/main" id="{DB400C05-18E7-40CF-89EA-ECD4AA63DF93}"/>
                </a:ext>
              </a:extLst>
            </p:cNvPr>
            <p:cNvSpPr/>
            <p:nvPr/>
          </p:nvSpPr>
          <p:spPr>
            <a:xfrm>
              <a:off x="6628005" y="9095119"/>
              <a:ext cx="85725" cy="60325"/>
            </a:xfrm>
            <a:custGeom>
              <a:avLst/>
              <a:gdLst/>
              <a:ahLst/>
              <a:cxnLst/>
              <a:rect l="l" t="t" r="r" b="b"/>
              <a:pathLst>
                <a:path w="85725" h="60325">
                  <a:moveTo>
                    <a:pt x="83997" y="0"/>
                  </a:moveTo>
                  <a:lnTo>
                    <a:pt x="46126" y="15608"/>
                  </a:lnTo>
                  <a:lnTo>
                    <a:pt x="5710" y="52914"/>
                  </a:lnTo>
                  <a:lnTo>
                    <a:pt x="0" y="58927"/>
                  </a:lnTo>
                  <a:lnTo>
                    <a:pt x="2260" y="59601"/>
                  </a:lnTo>
                  <a:lnTo>
                    <a:pt x="3822" y="59804"/>
                  </a:lnTo>
                  <a:lnTo>
                    <a:pt x="5384" y="59804"/>
                  </a:lnTo>
                  <a:lnTo>
                    <a:pt x="11507" y="58432"/>
                  </a:lnTo>
                  <a:lnTo>
                    <a:pt x="1777" y="58432"/>
                  </a:lnTo>
                  <a:lnTo>
                    <a:pt x="8646" y="51254"/>
                  </a:lnTo>
                  <a:lnTo>
                    <a:pt x="46596" y="16446"/>
                  </a:lnTo>
                  <a:lnTo>
                    <a:pt x="83527" y="965"/>
                  </a:lnTo>
                  <a:lnTo>
                    <a:pt x="84646" y="965"/>
                  </a:lnTo>
                  <a:lnTo>
                    <a:pt x="85140" y="152"/>
                  </a:lnTo>
                  <a:lnTo>
                    <a:pt x="84315" y="12"/>
                  </a:lnTo>
                  <a:lnTo>
                    <a:pt x="83997" y="0"/>
                  </a:lnTo>
                  <a:close/>
                </a:path>
                <a:path w="85725" h="60325">
                  <a:moveTo>
                    <a:pt x="35344" y="41033"/>
                  </a:moveTo>
                  <a:lnTo>
                    <a:pt x="1777" y="58432"/>
                  </a:lnTo>
                  <a:lnTo>
                    <a:pt x="11507" y="58432"/>
                  </a:lnTo>
                  <a:lnTo>
                    <a:pt x="35737" y="42100"/>
                  </a:lnTo>
                  <a:lnTo>
                    <a:pt x="41524" y="42100"/>
                  </a:lnTo>
                  <a:lnTo>
                    <a:pt x="42043" y="41884"/>
                  </a:lnTo>
                  <a:lnTo>
                    <a:pt x="39789" y="41884"/>
                  </a:lnTo>
                  <a:lnTo>
                    <a:pt x="35344" y="41033"/>
                  </a:lnTo>
                  <a:close/>
                </a:path>
                <a:path w="85725" h="60325">
                  <a:moveTo>
                    <a:pt x="41524" y="42100"/>
                  </a:moveTo>
                  <a:lnTo>
                    <a:pt x="35737" y="42100"/>
                  </a:lnTo>
                  <a:lnTo>
                    <a:pt x="39446" y="42798"/>
                  </a:lnTo>
                  <a:lnTo>
                    <a:pt x="39750" y="42837"/>
                  </a:lnTo>
                  <a:lnTo>
                    <a:pt x="41524" y="42100"/>
                  </a:lnTo>
                  <a:close/>
                </a:path>
                <a:path w="85725" h="60325">
                  <a:moveTo>
                    <a:pt x="84646" y="965"/>
                  </a:moveTo>
                  <a:lnTo>
                    <a:pt x="83527" y="965"/>
                  </a:lnTo>
                  <a:lnTo>
                    <a:pt x="77776" y="9673"/>
                  </a:lnTo>
                  <a:lnTo>
                    <a:pt x="67084" y="23482"/>
                  </a:lnTo>
                  <a:lnTo>
                    <a:pt x="53692" y="36262"/>
                  </a:lnTo>
                  <a:lnTo>
                    <a:pt x="39839" y="41884"/>
                  </a:lnTo>
                  <a:lnTo>
                    <a:pt x="42043" y="41884"/>
                  </a:lnTo>
                  <a:lnTo>
                    <a:pt x="55001" y="36501"/>
                  </a:lnTo>
                  <a:lnTo>
                    <a:pt x="69311" y="22436"/>
                  </a:lnTo>
                  <a:lnTo>
                    <a:pt x="80100" y="8048"/>
                  </a:lnTo>
                  <a:lnTo>
                    <a:pt x="84646" y="965"/>
                  </a:lnTo>
                  <a:close/>
                </a:path>
              </a:pathLst>
            </a:custGeom>
            <a:solidFill>
              <a:srgbClr val="482B19"/>
            </a:solidFill>
          </p:spPr>
          <p:txBody>
            <a:bodyPr wrap="square" lIns="0" tIns="0" rIns="0" bIns="0" rtlCol="0"/>
            <a:lstStyle/>
            <a:p>
              <a:endParaRPr/>
            </a:p>
          </p:txBody>
        </p:sp>
        <p:sp>
          <p:nvSpPr>
            <p:cNvPr id="127" name="object 103">
              <a:extLst>
                <a:ext uri="{FF2B5EF4-FFF2-40B4-BE49-F238E27FC236}">
                  <a16:creationId xmlns:a16="http://schemas.microsoft.com/office/drawing/2014/main" id="{E1250A4F-4FB4-40DB-B935-59BC6CE2EB22}"/>
                </a:ext>
              </a:extLst>
            </p:cNvPr>
            <p:cNvSpPr/>
            <p:nvPr/>
          </p:nvSpPr>
          <p:spPr>
            <a:xfrm>
              <a:off x="6606439" y="9093959"/>
              <a:ext cx="97790" cy="53975"/>
            </a:xfrm>
            <a:custGeom>
              <a:avLst/>
              <a:gdLst/>
              <a:ahLst/>
              <a:cxnLst/>
              <a:rect l="l" t="t" r="r" b="b"/>
              <a:pathLst>
                <a:path w="97790" h="53975">
                  <a:moveTo>
                    <a:pt x="94830" y="25"/>
                  </a:moveTo>
                  <a:lnTo>
                    <a:pt x="93002" y="139"/>
                  </a:lnTo>
                  <a:lnTo>
                    <a:pt x="89674" y="0"/>
                  </a:lnTo>
                  <a:lnTo>
                    <a:pt x="86296" y="431"/>
                  </a:lnTo>
                  <a:lnTo>
                    <a:pt x="50464" y="13696"/>
                  </a:lnTo>
                  <a:lnTo>
                    <a:pt x="12917" y="39102"/>
                  </a:lnTo>
                  <a:lnTo>
                    <a:pt x="0" y="50165"/>
                  </a:lnTo>
                  <a:lnTo>
                    <a:pt x="5410" y="53607"/>
                  </a:lnTo>
                  <a:lnTo>
                    <a:pt x="14949" y="50488"/>
                  </a:lnTo>
                  <a:lnTo>
                    <a:pt x="24633" y="44875"/>
                  </a:lnTo>
                  <a:lnTo>
                    <a:pt x="34810" y="37630"/>
                  </a:lnTo>
                  <a:lnTo>
                    <a:pt x="38925" y="34290"/>
                  </a:lnTo>
                  <a:lnTo>
                    <a:pt x="45974" y="30073"/>
                  </a:lnTo>
                  <a:lnTo>
                    <a:pt x="51269" y="26136"/>
                  </a:lnTo>
                  <a:lnTo>
                    <a:pt x="54305" y="27241"/>
                  </a:lnTo>
                  <a:lnTo>
                    <a:pt x="58399" y="33307"/>
                  </a:lnTo>
                  <a:lnTo>
                    <a:pt x="64249" y="33577"/>
                  </a:lnTo>
                  <a:lnTo>
                    <a:pt x="75890" y="26471"/>
                  </a:lnTo>
                  <a:lnTo>
                    <a:pt x="97358" y="10414"/>
                  </a:lnTo>
                  <a:lnTo>
                    <a:pt x="97015" y="8115"/>
                  </a:lnTo>
                  <a:lnTo>
                    <a:pt x="97155" y="1549"/>
                  </a:lnTo>
                  <a:lnTo>
                    <a:pt x="94830" y="25"/>
                  </a:lnTo>
                  <a:close/>
                </a:path>
              </a:pathLst>
            </a:custGeom>
            <a:solidFill>
              <a:srgbClr val="754D25"/>
            </a:solidFill>
          </p:spPr>
          <p:txBody>
            <a:bodyPr wrap="square" lIns="0" tIns="0" rIns="0" bIns="0" rtlCol="0"/>
            <a:lstStyle/>
            <a:p>
              <a:endParaRPr/>
            </a:p>
          </p:txBody>
        </p:sp>
        <p:sp>
          <p:nvSpPr>
            <p:cNvPr id="128" name="object 104">
              <a:extLst>
                <a:ext uri="{FF2B5EF4-FFF2-40B4-BE49-F238E27FC236}">
                  <a16:creationId xmlns:a16="http://schemas.microsoft.com/office/drawing/2014/main" id="{54E4785F-F6B3-46F0-890B-17B44348E021}"/>
                </a:ext>
              </a:extLst>
            </p:cNvPr>
            <p:cNvSpPr/>
            <p:nvPr/>
          </p:nvSpPr>
          <p:spPr>
            <a:xfrm>
              <a:off x="6605911" y="9093500"/>
              <a:ext cx="98425" cy="54610"/>
            </a:xfrm>
            <a:custGeom>
              <a:avLst/>
              <a:gdLst/>
              <a:ahLst/>
              <a:cxnLst/>
              <a:rect l="l" t="t" r="r" b="b"/>
              <a:pathLst>
                <a:path w="98425" h="54609">
                  <a:moveTo>
                    <a:pt x="90614" y="0"/>
                  </a:moveTo>
                  <a:lnTo>
                    <a:pt x="49874" y="14225"/>
                  </a:lnTo>
                  <a:lnTo>
                    <a:pt x="13870" y="38617"/>
                  </a:lnTo>
                  <a:lnTo>
                    <a:pt x="0" y="50469"/>
                  </a:lnTo>
                  <a:lnTo>
                    <a:pt x="495" y="52489"/>
                  </a:lnTo>
                  <a:lnTo>
                    <a:pt x="1498" y="53657"/>
                  </a:lnTo>
                  <a:lnTo>
                    <a:pt x="3708" y="54444"/>
                  </a:lnTo>
                  <a:lnTo>
                    <a:pt x="4483" y="54559"/>
                  </a:lnTo>
                  <a:lnTo>
                    <a:pt x="5321" y="54559"/>
                  </a:lnTo>
                  <a:lnTo>
                    <a:pt x="10743" y="53301"/>
                  </a:lnTo>
                  <a:lnTo>
                    <a:pt x="3352" y="53301"/>
                  </a:lnTo>
                  <a:lnTo>
                    <a:pt x="2197" y="52895"/>
                  </a:lnTo>
                  <a:lnTo>
                    <a:pt x="1447" y="52057"/>
                  </a:lnTo>
                  <a:lnTo>
                    <a:pt x="1066" y="50774"/>
                  </a:lnTo>
                  <a:lnTo>
                    <a:pt x="5029" y="47028"/>
                  </a:lnTo>
                  <a:lnTo>
                    <a:pt x="41224" y="20459"/>
                  </a:lnTo>
                  <a:lnTo>
                    <a:pt x="83707" y="1981"/>
                  </a:lnTo>
                  <a:lnTo>
                    <a:pt x="90639" y="952"/>
                  </a:lnTo>
                  <a:lnTo>
                    <a:pt x="96947" y="952"/>
                  </a:lnTo>
                  <a:lnTo>
                    <a:pt x="95675" y="127"/>
                  </a:lnTo>
                  <a:lnTo>
                    <a:pt x="93548" y="127"/>
                  </a:lnTo>
                  <a:lnTo>
                    <a:pt x="90614" y="0"/>
                  </a:lnTo>
                  <a:close/>
                </a:path>
                <a:path w="98425" h="54609">
                  <a:moveTo>
                    <a:pt x="52209" y="26238"/>
                  </a:moveTo>
                  <a:lnTo>
                    <a:pt x="45135" y="30746"/>
                  </a:lnTo>
                  <a:lnTo>
                    <a:pt x="44665" y="31064"/>
                  </a:lnTo>
                  <a:lnTo>
                    <a:pt x="40322" y="33667"/>
                  </a:lnTo>
                  <a:lnTo>
                    <a:pt x="3352" y="53301"/>
                  </a:lnTo>
                  <a:lnTo>
                    <a:pt x="10743" y="53301"/>
                  </a:lnTo>
                  <a:lnTo>
                    <a:pt x="40868" y="34455"/>
                  </a:lnTo>
                  <a:lnTo>
                    <a:pt x="44729" y="32156"/>
                  </a:lnTo>
                  <a:lnTo>
                    <a:pt x="52146" y="27381"/>
                  </a:lnTo>
                  <a:lnTo>
                    <a:pt x="55205" y="27381"/>
                  </a:lnTo>
                  <a:lnTo>
                    <a:pt x="52209" y="26238"/>
                  </a:lnTo>
                  <a:close/>
                </a:path>
                <a:path w="98425" h="54609">
                  <a:moveTo>
                    <a:pt x="55205" y="27381"/>
                  </a:moveTo>
                  <a:lnTo>
                    <a:pt x="52146" y="27381"/>
                  </a:lnTo>
                  <a:lnTo>
                    <a:pt x="54521" y="28105"/>
                  </a:lnTo>
                  <a:lnTo>
                    <a:pt x="54838" y="28536"/>
                  </a:lnTo>
                  <a:lnTo>
                    <a:pt x="55841" y="29667"/>
                  </a:lnTo>
                  <a:lnTo>
                    <a:pt x="58153" y="30162"/>
                  </a:lnTo>
                  <a:lnTo>
                    <a:pt x="63391" y="30188"/>
                  </a:lnTo>
                  <a:lnTo>
                    <a:pt x="66467" y="29270"/>
                  </a:lnTo>
                  <a:lnTo>
                    <a:pt x="58445" y="29248"/>
                  </a:lnTo>
                  <a:lnTo>
                    <a:pt x="56006" y="28752"/>
                  </a:lnTo>
                  <a:lnTo>
                    <a:pt x="55205" y="27381"/>
                  </a:lnTo>
                  <a:close/>
                </a:path>
                <a:path w="98425" h="54609">
                  <a:moveTo>
                    <a:pt x="97104" y="1054"/>
                  </a:moveTo>
                  <a:lnTo>
                    <a:pt x="95338" y="1054"/>
                  </a:lnTo>
                  <a:lnTo>
                    <a:pt x="96774" y="1993"/>
                  </a:lnTo>
                  <a:lnTo>
                    <a:pt x="97286" y="9779"/>
                  </a:lnTo>
                  <a:lnTo>
                    <a:pt x="97370" y="10655"/>
                  </a:lnTo>
                  <a:lnTo>
                    <a:pt x="81764" y="21356"/>
                  </a:lnTo>
                  <a:lnTo>
                    <a:pt x="70502" y="27100"/>
                  </a:lnTo>
                  <a:lnTo>
                    <a:pt x="62943" y="29270"/>
                  </a:lnTo>
                  <a:lnTo>
                    <a:pt x="66467" y="29270"/>
                  </a:lnTo>
                  <a:lnTo>
                    <a:pt x="71427" y="27789"/>
                  </a:lnTo>
                  <a:lnTo>
                    <a:pt x="82831" y="21848"/>
                  </a:lnTo>
                  <a:lnTo>
                    <a:pt x="98170" y="11252"/>
                  </a:lnTo>
                  <a:lnTo>
                    <a:pt x="98399" y="11074"/>
                  </a:lnTo>
                  <a:lnTo>
                    <a:pt x="98274" y="10096"/>
                  </a:lnTo>
                  <a:lnTo>
                    <a:pt x="97869" y="4296"/>
                  </a:lnTo>
                  <a:lnTo>
                    <a:pt x="97574" y="1358"/>
                  </a:lnTo>
                  <a:lnTo>
                    <a:pt x="97104" y="1054"/>
                  </a:lnTo>
                  <a:close/>
                </a:path>
                <a:path w="98425" h="54609">
                  <a:moveTo>
                    <a:pt x="96947" y="952"/>
                  </a:moveTo>
                  <a:lnTo>
                    <a:pt x="90639" y="952"/>
                  </a:lnTo>
                  <a:lnTo>
                    <a:pt x="93649" y="1092"/>
                  </a:lnTo>
                  <a:lnTo>
                    <a:pt x="95338" y="1054"/>
                  </a:lnTo>
                  <a:lnTo>
                    <a:pt x="97104" y="1054"/>
                  </a:lnTo>
                  <a:lnTo>
                    <a:pt x="96947" y="952"/>
                  </a:lnTo>
                  <a:close/>
                </a:path>
                <a:path w="98425" h="54609">
                  <a:moveTo>
                    <a:pt x="95656" y="114"/>
                  </a:moveTo>
                  <a:lnTo>
                    <a:pt x="93548" y="127"/>
                  </a:lnTo>
                  <a:lnTo>
                    <a:pt x="95675" y="127"/>
                  </a:lnTo>
                  <a:close/>
                </a:path>
              </a:pathLst>
            </a:custGeom>
            <a:solidFill>
              <a:srgbClr val="482B19"/>
            </a:solidFill>
          </p:spPr>
          <p:txBody>
            <a:bodyPr wrap="square" lIns="0" tIns="0" rIns="0" bIns="0" rtlCol="0"/>
            <a:lstStyle/>
            <a:p>
              <a:endParaRPr/>
            </a:p>
          </p:txBody>
        </p:sp>
        <p:sp>
          <p:nvSpPr>
            <p:cNvPr id="129" name="object 105">
              <a:extLst>
                <a:ext uri="{FF2B5EF4-FFF2-40B4-BE49-F238E27FC236}">
                  <a16:creationId xmlns:a16="http://schemas.microsoft.com/office/drawing/2014/main" id="{46C5225C-EF0E-4930-9389-DCA6A50E799C}"/>
                </a:ext>
              </a:extLst>
            </p:cNvPr>
            <p:cNvSpPr/>
            <p:nvPr/>
          </p:nvSpPr>
          <p:spPr>
            <a:xfrm>
              <a:off x="6595400" y="9084768"/>
              <a:ext cx="100330" cy="48895"/>
            </a:xfrm>
            <a:custGeom>
              <a:avLst/>
              <a:gdLst/>
              <a:ahLst/>
              <a:cxnLst/>
              <a:rect l="l" t="t" r="r" b="b"/>
              <a:pathLst>
                <a:path w="100329" h="48895">
                  <a:moveTo>
                    <a:pt x="92506" y="0"/>
                  </a:moveTo>
                  <a:lnTo>
                    <a:pt x="52548" y="11336"/>
                  </a:lnTo>
                  <a:lnTo>
                    <a:pt x="13552" y="34451"/>
                  </a:lnTo>
                  <a:lnTo>
                    <a:pt x="0" y="44729"/>
                  </a:lnTo>
                  <a:lnTo>
                    <a:pt x="5195" y="48487"/>
                  </a:lnTo>
                  <a:lnTo>
                    <a:pt x="14901" y="45943"/>
                  </a:lnTo>
                  <a:lnTo>
                    <a:pt x="24901" y="40916"/>
                  </a:lnTo>
                  <a:lnTo>
                    <a:pt x="35509" y="34290"/>
                  </a:lnTo>
                  <a:lnTo>
                    <a:pt x="39814" y="31191"/>
                  </a:lnTo>
                  <a:lnTo>
                    <a:pt x="47091" y="27419"/>
                  </a:lnTo>
                  <a:lnTo>
                    <a:pt x="52616" y="23799"/>
                  </a:lnTo>
                  <a:lnTo>
                    <a:pt x="55575" y="25082"/>
                  </a:lnTo>
                  <a:lnTo>
                    <a:pt x="59305" y="31389"/>
                  </a:lnTo>
                  <a:lnTo>
                    <a:pt x="65130" y="32010"/>
                  </a:lnTo>
                  <a:lnTo>
                    <a:pt x="77172" y="25611"/>
                  </a:lnTo>
                  <a:lnTo>
                    <a:pt x="99555" y="10858"/>
                  </a:lnTo>
                  <a:lnTo>
                    <a:pt x="99352" y="8534"/>
                  </a:lnTo>
                  <a:lnTo>
                    <a:pt x="99885" y="1993"/>
                  </a:lnTo>
                  <a:lnTo>
                    <a:pt x="97650" y="342"/>
                  </a:lnTo>
                  <a:lnTo>
                    <a:pt x="95821" y="342"/>
                  </a:lnTo>
                  <a:lnTo>
                    <a:pt x="92506" y="0"/>
                  </a:lnTo>
                  <a:close/>
                </a:path>
              </a:pathLst>
            </a:custGeom>
            <a:solidFill>
              <a:srgbClr val="754D25"/>
            </a:solidFill>
          </p:spPr>
          <p:txBody>
            <a:bodyPr wrap="square" lIns="0" tIns="0" rIns="0" bIns="0" rtlCol="0"/>
            <a:lstStyle/>
            <a:p>
              <a:endParaRPr/>
            </a:p>
          </p:txBody>
        </p:sp>
        <p:sp>
          <p:nvSpPr>
            <p:cNvPr id="130" name="object 106">
              <a:extLst>
                <a:ext uri="{FF2B5EF4-FFF2-40B4-BE49-F238E27FC236}">
                  <a16:creationId xmlns:a16="http://schemas.microsoft.com/office/drawing/2014/main" id="{91266DBA-84FC-4080-B525-F2D615EBEA1D}"/>
                </a:ext>
              </a:extLst>
            </p:cNvPr>
            <p:cNvSpPr/>
            <p:nvPr/>
          </p:nvSpPr>
          <p:spPr>
            <a:xfrm>
              <a:off x="6594944" y="9084342"/>
              <a:ext cx="100965" cy="49530"/>
            </a:xfrm>
            <a:custGeom>
              <a:avLst/>
              <a:gdLst/>
              <a:ahLst/>
              <a:cxnLst/>
              <a:rect l="l" t="t" r="r" b="b"/>
              <a:pathLst>
                <a:path w="100965" h="49529">
                  <a:moveTo>
                    <a:pt x="93413" y="0"/>
                  </a:moveTo>
                  <a:lnTo>
                    <a:pt x="51881" y="11768"/>
                  </a:lnTo>
                  <a:lnTo>
                    <a:pt x="14487" y="33971"/>
                  </a:lnTo>
                  <a:lnTo>
                    <a:pt x="0" y="45338"/>
                  </a:lnTo>
                  <a:lnTo>
                    <a:pt x="322" y="47015"/>
                  </a:lnTo>
                  <a:lnTo>
                    <a:pt x="1237" y="48234"/>
                  </a:lnTo>
                  <a:lnTo>
                    <a:pt x="3561" y="49237"/>
                  </a:lnTo>
                  <a:lnTo>
                    <a:pt x="4539" y="49390"/>
                  </a:lnTo>
                  <a:lnTo>
                    <a:pt x="5618" y="49390"/>
                  </a:lnTo>
                  <a:lnTo>
                    <a:pt x="12400" y="48025"/>
                  </a:lnTo>
                  <a:lnTo>
                    <a:pt x="3116" y="47993"/>
                  </a:lnTo>
                  <a:lnTo>
                    <a:pt x="1986" y="47523"/>
                  </a:lnTo>
                  <a:lnTo>
                    <a:pt x="1287" y="46647"/>
                  </a:lnTo>
                  <a:lnTo>
                    <a:pt x="983" y="45338"/>
                  </a:lnTo>
                  <a:lnTo>
                    <a:pt x="5161" y="41833"/>
                  </a:lnTo>
                  <a:lnTo>
                    <a:pt x="42880" y="17475"/>
                  </a:lnTo>
                  <a:lnTo>
                    <a:pt x="86327" y="1562"/>
                  </a:lnTo>
                  <a:lnTo>
                    <a:pt x="93401" y="952"/>
                  </a:lnTo>
                  <a:lnTo>
                    <a:pt x="99157" y="952"/>
                  </a:lnTo>
                  <a:lnTo>
                    <a:pt x="98417" y="406"/>
                  </a:lnTo>
                  <a:lnTo>
                    <a:pt x="97706" y="355"/>
                  </a:lnTo>
                  <a:lnTo>
                    <a:pt x="96626" y="317"/>
                  </a:lnTo>
                  <a:lnTo>
                    <a:pt x="93413" y="0"/>
                  </a:lnTo>
                  <a:close/>
                </a:path>
                <a:path w="100965" h="49529">
                  <a:moveTo>
                    <a:pt x="53497" y="23901"/>
                  </a:moveTo>
                  <a:lnTo>
                    <a:pt x="45227" y="28512"/>
                  </a:lnTo>
                  <a:lnTo>
                    <a:pt x="41204" y="30594"/>
                  </a:lnTo>
                  <a:lnTo>
                    <a:pt x="31171" y="37249"/>
                  </a:lnTo>
                  <a:lnTo>
                    <a:pt x="26223" y="40288"/>
                  </a:lnTo>
                  <a:lnTo>
                    <a:pt x="18286" y="44535"/>
                  </a:lnTo>
                  <a:lnTo>
                    <a:pt x="9779" y="47825"/>
                  </a:lnTo>
                  <a:lnTo>
                    <a:pt x="3116" y="47993"/>
                  </a:lnTo>
                  <a:lnTo>
                    <a:pt x="12475" y="47993"/>
                  </a:lnTo>
                  <a:lnTo>
                    <a:pt x="41686" y="31419"/>
                  </a:lnTo>
                  <a:lnTo>
                    <a:pt x="45674" y="29362"/>
                  </a:lnTo>
                  <a:lnTo>
                    <a:pt x="53383" y="25057"/>
                  </a:lnTo>
                  <a:lnTo>
                    <a:pt x="56186" y="25057"/>
                  </a:lnTo>
                  <a:lnTo>
                    <a:pt x="53497" y="23901"/>
                  </a:lnTo>
                  <a:close/>
                </a:path>
                <a:path w="100965" h="49529">
                  <a:moveTo>
                    <a:pt x="56186" y="25057"/>
                  </a:moveTo>
                  <a:lnTo>
                    <a:pt x="53383" y="25057"/>
                  </a:lnTo>
                  <a:lnTo>
                    <a:pt x="55694" y="25895"/>
                  </a:lnTo>
                  <a:lnTo>
                    <a:pt x="55986" y="26352"/>
                  </a:lnTo>
                  <a:lnTo>
                    <a:pt x="56926" y="27533"/>
                  </a:lnTo>
                  <a:lnTo>
                    <a:pt x="59199" y="28168"/>
                  </a:lnTo>
                  <a:lnTo>
                    <a:pt x="64433" y="28511"/>
                  </a:lnTo>
                  <a:lnTo>
                    <a:pt x="68492" y="27559"/>
                  </a:lnTo>
                  <a:lnTo>
                    <a:pt x="63974" y="27555"/>
                  </a:lnTo>
                  <a:lnTo>
                    <a:pt x="59542" y="27266"/>
                  </a:lnTo>
                  <a:lnTo>
                    <a:pt x="57142" y="26619"/>
                  </a:lnTo>
                  <a:lnTo>
                    <a:pt x="56393" y="25145"/>
                  </a:lnTo>
                  <a:lnTo>
                    <a:pt x="56186" y="25057"/>
                  </a:lnTo>
                  <a:close/>
                </a:path>
                <a:path w="100965" h="49529">
                  <a:moveTo>
                    <a:pt x="99157" y="952"/>
                  </a:moveTo>
                  <a:lnTo>
                    <a:pt x="93401" y="952"/>
                  </a:lnTo>
                  <a:lnTo>
                    <a:pt x="96233" y="1244"/>
                  </a:lnTo>
                  <a:lnTo>
                    <a:pt x="98049" y="1320"/>
                  </a:lnTo>
                  <a:lnTo>
                    <a:pt x="99420" y="2336"/>
                  </a:lnTo>
                  <a:lnTo>
                    <a:pt x="99509" y="11036"/>
                  </a:lnTo>
                  <a:lnTo>
                    <a:pt x="83294" y="20787"/>
                  </a:lnTo>
                  <a:lnTo>
                    <a:pt x="71711" y="25847"/>
                  </a:lnTo>
                  <a:lnTo>
                    <a:pt x="64035" y="27559"/>
                  </a:lnTo>
                  <a:lnTo>
                    <a:pt x="68492" y="27559"/>
                  </a:lnTo>
                  <a:lnTo>
                    <a:pt x="72592" y="26598"/>
                  </a:lnTo>
                  <a:lnTo>
                    <a:pt x="84328" y="21348"/>
                  </a:lnTo>
                  <a:lnTo>
                    <a:pt x="100271" y="11683"/>
                  </a:lnTo>
                  <a:lnTo>
                    <a:pt x="100513" y="11518"/>
                  </a:lnTo>
                  <a:lnTo>
                    <a:pt x="100398" y="5067"/>
                  </a:lnTo>
                  <a:lnTo>
                    <a:pt x="100259" y="1765"/>
                  </a:lnTo>
                  <a:lnTo>
                    <a:pt x="99157" y="952"/>
                  </a:lnTo>
                  <a:close/>
                </a:path>
              </a:pathLst>
            </a:custGeom>
            <a:solidFill>
              <a:srgbClr val="482B19"/>
            </a:solidFill>
          </p:spPr>
          <p:txBody>
            <a:bodyPr wrap="square" lIns="0" tIns="0" rIns="0" bIns="0" rtlCol="0"/>
            <a:lstStyle/>
            <a:p>
              <a:endParaRPr/>
            </a:p>
          </p:txBody>
        </p:sp>
        <p:sp>
          <p:nvSpPr>
            <p:cNvPr id="131" name="object 107">
              <a:extLst>
                <a:ext uri="{FF2B5EF4-FFF2-40B4-BE49-F238E27FC236}">
                  <a16:creationId xmlns:a16="http://schemas.microsoft.com/office/drawing/2014/main" id="{FABF33D6-B2B3-4BCF-837C-22D77EF02A7C}"/>
                </a:ext>
              </a:extLst>
            </p:cNvPr>
            <p:cNvSpPr/>
            <p:nvPr/>
          </p:nvSpPr>
          <p:spPr>
            <a:xfrm>
              <a:off x="6584966" y="9076862"/>
              <a:ext cx="103505" cy="41275"/>
            </a:xfrm>
            <a:custGeom>
              <a:avLst/>
              <a:gdLst/>
              <a:ahLst/>
              <a:cxnLst/>
              <a:rect l="l" t="t" r="r" b="b"/>
              <a:pathLst>
                <a:path w="103504" h="41275">
                  <a:moveTo>
                    <a:pt x="96050" y="0"/>
                  </a:moveTo>
                  <a:lnTo>
                    <a:pt x="55257" y="7807"/>
                  </a:lnTo>
                  <a:lnTo>
                    <a:pt x="14402" y="27432"/>
                  </a:lnTo>
                  <a:lnTo>
                    <a:pt x="0" y="36487"/>
                  </a:lnTo>
                  <a:lnTo>
                    <a:pt x="4850" y="40686"/>
                  </a:lnTo>
                  <a:lnTo>
                    <a:pt x="14739" y="39000"/>
                  </a:lnTo>
                  <a:lnTo>
                    <a:pt x="25137" y="34863"/>
                  </a:lnTo>
                  <a:lnTo>
                    <a:pt x="36283" y="29184"/>
                  </a:lnTo>
                  <a:lnTo>
                    <a:pt x="40843" y="26479"/>
                  </a:lnTo>
                  <a:lnTo>
                    <a:pt x="48425" y="23355"/>
                  </a:lnTo>
                  <a:lnTo>
                    <a:pt x="54241" y="20218"/>
                  </a:lnTo>
                  <a:lnTo>
                    <a:pt x="57073" y="21767"/>
                  </a:lnTo>
                  <a:lnTo>
                    <a:pt x="60242" y="28371"/>
                  </a:lnTo>
                  <a:lnTo>
                    <a:pt x="65992" y="29494"/>
                  </a:lnTo>
                  <a:lnTo>
                    <a:pt x="78547" y="24166"/>
                  </a:lnTo>
                  <a:lnTo>
                    <a:pt x="102133" y="11417"/>
                  </a:lnTo>
                  <a:lnTo>
                    <a:pt x="102133" y="9093"/>
                  </a:lnTo>
                  <a:lnTo>
                    <a:pt x="103225" y="2616"/>
                  </a:lnTo>
                  <a:lnTo>
                    <a:pt x="101142" y="787"/>
                  </a:lnTo>
                  <a:lnTo>
                    <a:pt x="99326" y="622"/>
                  </a:lnTo>
                  <a:lnTo>
                    <a:pt x="96050" y="0"/>
                  </a:lnTo>
                  <a:close/>
                </a:path>
              </a:pathLst>
            </a:custGeom>
            <a:solidFill>
              <a:srgbClr val="754D25"/>
            </a:solidFill>
          </p:spPr>
          <p:txBody>
            <a:bodyPr wrap="square" lIns="0" tIns="0" rIns="0" bIns="0" rtlCol="0"/>
            <a:lstStyle/>
            <a:p>
              <a:endParaRPr/>
            </a:p>
          </p:txBody>
        </p:sp>
        <p:sp>
          <p:nvSpPr>
            <p:cNvPr id="132" name="object 108">
              <a:extLst>
                <a:ext uri="{FF2B5EF4-FFF2-40B4-BE49-F238E27FC236}">
                  <a16:creationId xmlns:a16="http://schemas.microsoft.com/office/drawing/2014/main" id="{B7398BE2-867C-490C-B906-73BCDBD1E33A}"/>
                </a:ext>
              </a:extLst>
            </p:cNvPr>
            <p:cNvSpPr/>
            <p:nvPr/>
          </p:nvSpPr>
          <p:spPr>
            <a:xfrm>
              <a:off x="6584459" y="9076291"/>
              <a:ext cx="104139" cy="41910"/>
            </a:xfrm>
            <a:custGeom>
              <a:avLst/>
              <a:gdLst/>
              <a:ahLst/>
              <a:cxnLst/>
              <a:rect l="l" t="t" r="r" b="b"/>
              <a:pathLst>
                <a:path w="104140" h="41909">
                  <a:moveTo>
                    <a:pt x="93827" y="0"/>
                  </a:moveTo>
                  <a:lnTo>
                    <a:pt x="54652" y="8280"/>
                  </a:lnTo>
                  <a:lnTo>
                    <a:pt x="15471" y="27129"/>
                  </a:lnTo>
                  <a:lnTo>
                    <a:pt x="0" y="36830"/>
                  </a:lnTo>
                  <a:lnTo>
                    <a:pt x="203" y="38900"/>
                  </a:lnTo>
                  <a:lnTo>
                    <a:pt x="1028" y="40195"/>
                  </a:lnTo>
                  <a:lnTo>
                    <a:pt x="3505" y="41529"/>
                  </a:lnTo>
                  <a:lnTo>
                    <a:pt x="4851" y="41770"/>
                  </a:lnTo>
                  <a:lnTo>
                    <a:pt x="6388" y="41770"/>
                  </a:lnTo>
                  <a:lnTo>
                    <a:pt x="13196" y="40687"/>
                  </a:lnTo>
                  <a:lnTo>
                    <a:pt x="13635" y="40536"/>
                  </a:lnTo>
                  <a:lnTo>
                    <a:pt x="9562" y="40536"/>
                  </a:lnTo>
                  <a:lnTo>
                    <a:pt x="2908" y="40119"/>
                  </a:lnTo>
                  <a:lnTo>
                    <a:pt x="1828" y="39547"/>
                  </a:lnTo>
                  <a:lnTo>
                    <a:pt x="1206" y="38620"/>
                  </a:lnTo>
                  <a:lnTo>
                    <a:pt x="1016" y="37287"/>
                  </a:lnTo>
                  <a:lnTo>
                    <a:pt x="5486" y="34163"/>
                  </a:lnTo>
                  <a:lnTo>
                    <a:pt x="45186" y="13182"/>
                  </a:lnTo>
                  <a:lnTo>
                    <a:pt x="89852" y="1130"/>
                  </a:lnTo>
                  <a:lnTo>
                    <a:pt x="93802" y="965"/>
                  </a:lnTo>
                  <a:lnTo>
                    <a:pt x="101760" y="965"/>
                  </a:lnTo>
                  <a:lnTo>
                    <a:pt x="100406" y="800"/>
                  </a:lnTo>
                  <a:lnTo>
                    <a:pt x="97040" y="177"/>
                  </a:lnTo>
                  <a:lnTo>
                    <a:pt x="93827" y="0"/>
                  </a:lnTo>
                  <a:close/>
                </a:path>
                <a:path w="104140" h="41909">
                  <a:moveTo>
                    <a:pt x="55206" y="20497"/>
                  </a:moveTo>
                  <a:lnTo>
                    <a:pt x="46434" y="24434"/>
                  </a:lnTo>
                  <a:lnTo>
                    <a:pt x="42354" y="26111"/>
                  </a:lnTo>
                  <a:lnTo>
                    <a:pt x="31800" y="31864"/>
                  </a:lnTo>
                  <a:lnTo>
                    <a:pt x="26604" y="34461"/>
                  </a:lnTo>
                  <a:lnTo>
                    <a:pt x="18326" y="38001"/>
                  </a:lnTo>
                  <a:lnTo>
                    <a:pt x="9562" y="40536"/>
                  </a:lnTo>
                  <a:lnTo>
                    <a:pt x="13635" y="40536"/>
                  </a:lnTo>
                  <a:lnTo>
                    <a:pt x="42773" y="26974"/>
                  </a:lnTo>
                  <a:lnTo>
                    <a:pt x="46939" y="25260"/>
                  </a:lnTo>
                  <a:lnTo>
                    <a:pt x="54978" y="21653"/>
                  </a:lnTo>
                  <a:lnTo>
                    <a:pt x="57342" y="21653"/>
                  </a:lnTo>
                  <a:lnTo>
                    <a:pt x="55206" y="20497"/>
                  </a:lnTo>
                  <a:close/>
                </a:path>
                <a:path w="104140" h="41909">
                  <a:moveTo>
                    <a:pt x="57342" y="21653"/>
                  </a:moveTo>
                  <a:lnTo>
                    <a:pt x="54978" y="21653"/>
                  </a:lnTo>
                  <a:lnTo>
                    <a:pt x="57213" y="22694"/>
                  </a:lnTo>
                  <a:lnTo>
                    <a:pt x="57467" y="23164"/>
                  </a:lnTo>
                  <a:lnTo>
                    <a:pt x="58293" y="24434"/>
                  </a:lnTo>
                  <a:lnTo>
                    <a:pt x="60502" y="25260"/>
                  </a:lnTo>
                  <a:lnTo>
                    <a:pt x="65684" y="26052"/>
                  </a:lnTo>
                  <a:lnTo>
                    <a:pt x="72476" y="25071"/>
                  </a:lnTo>
                  <a:lnTo>
                    <a:pt x="65372" y="25071"/>
                  </a:lnTo>
                  <a:lnTo>
                    <a:pt x="60887" y="24384"/>
                  </a:lnTo>
                  <a:lnTo>
                    <a:pt x="58585" y="23545"/>
                  </a:lnTo>
                  <a:lnTo>
                    <a:pt x="58051" y="22225"/>
                  </a:lnTo>
                  <a:lnTo>
                    <a:pt x="57975" y="21996"/>
                  </a:lnTo>
                  <a:lnTo>
                    <a:pt x="57342" y="21653"/>
                  </a:lnTo>
                  <a:close/>
                </a:path>
                <a:path w="104140" h="41909">
                  <a:moveTo>
                    <a:pt x="101760" y="965"/>
                  </a:moveTo>
                  <a:lnTo>
                    <a:pt x="93802" y="965"/>
                  </a:lnTo>
                  <a:lnTo>
                    <a:pt x="96939" y="1130"/>
                  </a:lnTo>
                  <a:lnTo>
                    <a:pt x="99745" y="1663"/>
                  </a:lnTo>
                  <a:lnTo>
                    <a:pt x="101549" y="1905"/>
                  </a:lnTo>
                  <a:lnTo>
                    <a:pt x="102831" y="3035"/>
                  </a:lnTo>
                  <a:lnTo>
                    <a:pt x="102298" y="9639"/>
                  </a:lnTo>
                  <a:lnTo>
                    <a:pt x="102158" y="11709"/>
                  </a:lnTo>
                  <a:lnTo>
                    <a:pt x="85149" y="20006"/>
                  </a:lnTo>
                  <a:lnTo>
                    <a:pt x="73167" y="24034"/>
                  </a:lnTo>
                  <a:lnTo>
                    <a:pt x="65372" y="25071"/>
                  </a:lnTo>
                  <a:lnTo>
                    <a:pt x="72476" y="25071"/>
                  </a:lnTo>
                  <a:lnTo>
                    <a:pt x="103720" y="2540"/>
                  </a:lnTo>
                  <a:lnTo>
                    <a:pt x="101968" y="990"/>
                  </a:lnTo>
                  <a:lnTo>
                    <a:pt x="101760" y="965"/>
                  </a:lnTo>
                  <a:close/>
                </a:path>
              </a:pathLst>
            </a:custGeom>
            <a:solidFill>
              <a:srgbClr val="482B19"/>
            </a:solidFill>
          </p:spPr>
          <p:txBody>
            <a:bodyPr wrap="square" lIns="0" tIns="0" rIns="0" bIns="0" rtlCol="0"/>
            <a:lstStyle/>
            <a:p>
              <a:endParaRPr/>
            </a:p>
          </p:txBody>
        </p:sp>
        <p:sp>
          <p:nvSpPr>
            <p:cNvPr id="133" name="object 109">
              <a:extLst>
                <a:ext uri="{FF2B5EF4-FFF2-40B4-BE49-F238E27FC236}">
                  <a16:creationId xmlns:a16="http://schemas.microsoft.com/office/drawing/2014/main" id="{7E74EDF1-727C-473A-B6DB-C3D81D1D910F}"/>
                </a:ext>
              </a:extLst>
            </p:cNvPr>
            <p:cNvSpPr/>
            <p:nvPr/>
          </p:nvSpPr>
          <p:spPr>
            <a:xfrm>
              <a:off x="6582209" y="9066854"/>
              <a:ext cx="106680" cy="31750"/>
            </a:xfrm>
            <a:custGeom>
              <a:avLst/>
              <a:gdLst/>
              <a:ahLst/>
              <a:cxnLst/>
              <a:rect l="l" t="t" r="r" b="b"/>
              <a:pathLst>
                <a:path w="106679" h="31750">
                  <a:moveTo>
                    <a:pt x="92646" y="0"/>
                  </a:moveTo>
                  <a:lnTo>
                    <a:pt x="46799" y="7327"/>
                  </a:lnTo>
                  <a:lnTo>
                    <a:pt x="5054" y="24041"/>
                  </a:lnTo>
                  <a:lnTo>
                    <a:pt x="0" y="26835"/>
                  </a:lnTo>
                  <a:lnTo>
                    <a:pt x="4381" y="31518"/>
                  </a:lnTo>
                  <a:lnTo>
                    <a:pt x="14395" y="30878"/>
                  </a:lnTo>
                  <a:lnTo>
                    <a:pt x="25171" y="27854"/>
                  </a:lnTo>
                  <a:lnTo>
                    <a:pt x="36842" y="23380"/>
                  </a:lnTo>
                  <a:lnTo>
                    <a:pt x="41668" y="21170"/>
                  </a:lnTo>
                  <a:lnTo>
                    <a:pt x="49530" y="18846"/>
                  </a:lnTo>
                  <a:lnTo>
                    <a:pt x="55638" y="16357"/>
                  </a:lnTo>
                  <a:lnTo>
                    <a:pt x="58305" y="18186"/>
                  </a:lnTo>
                  <a:lnTo>
                    <a:pt x="60758" y="25086"/>
                  </a:lnTo>
                  <a:lnTo>
                    <a:pt x="66355" y="26806"/>
                  </a:lnTo>
                  <a:lnTo>
                    <a:pt x="79399" y="22826"/>
                  </a:lnTo>
                  <a:lnTo>
                    <a:pt x="104190" y="12623"/>
                  </a:lnTo>
                  <a:lnTo>
                    <a:pt x="104444" y="10312"/>
                  </a:lnTo>
                  <a:lnTo>
                    <a:pt x="106210" y="3987"/>
                  </a:lnTo>
                  <a:lnTo>
                    <a:pt x="104330" y="1943"/>
                  </a:lnTo>
                  <a:lnTo>
                    <a:pt x="102539" y="1587"/>
                  </a:lnTo>
                  <a:lnTo>
                    <a:pt x="99352" y="634"/>
                  </a:lnTo>
                  <a:lnTo>
                    <a:pt x="92646" y="0"/>
                  </a:lnTo>
                  <a:close/>
                </a:path>
              </a:pathLst>
            </a:custGeom>
            <a:solidFill>
              <a:srgbClr val="754D25"/>
            </a:solidFill>
          </p:spPr>
          <p:txBody>
            <a:bodyPr wrap="square" lIns="0" tIns="0" rIns="0" bIns="0" rtlCol="0"/>
            <a:lstStyle/>
            <a:p>
              <a:endParaRPr/>
            </a:p>
          </p:txBody>
        </p:sp>
        <p:sp>
          <p:nvSpPr>
            <p:cNvPr id="134" name="object 110">
              <a:extLst>
                <a:ext uri="{FF2B5EF4-FFF2-40B4-BE49-F238E27FC236}">
                  <a16:creationId xmlns:a16="http://schemas.microsoft.com/office/drawing/2014/main" id="{D2A3A342-D164-4A56-9162-C251351B2E42}"/>
                </a:ext>
              </a:extLst>
            </p:cNvPr>
            <p:cNvSpPr/>
            <p:nvPr/>
          </p:nvSpPr>
          <p:spPr>
            <a:xfrm>
              <a:off x="6581712" y="9066384"/>
              <a:ext cx="107314" cy="33020"/>
            </a:xfrm>
            <a:custGeom>
              <a:avLst/>
              <a:gdLst/>
              <a:ahLst/>
              <a:cxnLst/>
              <a:rect l="l" t="t" r="r" b="b"/>
              <a:pathLst>
                <a:path w="107315" h="33020">
                  <a:moveTo>
                    <a:pt x="93179" y="0"/>
                  </a:moveTo>
                  <a:lnTo>
                    <a:pt x="47142" y="7340"/>
                  </a:lnTo>
                  <a:lnTo>
                    <a:pt x="5308" y="24091"/>
                  </a:lnTo>
                  <a:lnTo>
                    <a:pt x="0" y="29108"/>
                  </a:lnTo>
                  <a:lnTo>
                    <a:pt x="673" y="30479"/>
                  </a:lnTo>
                  <a:lnTo>
                    <a:pt x="3390" y="32321"/>
                  </a:lnTo>
                  <a:lnTo>
                    <a:pt x="5372" y="32702"/>
                  </a:lnTo>
                  <a:lnTo>
                    <a:pt x="7696" y="32702"/>
                  </a:lnTo>
                  <a:lnTo>
                    <a:pt x="14400" y="31950"/>
                  </a:lnTo>
                  <a:lnTo>
                    <a:pt x="15360" y="31710"/>
                  </a:lnTo>
                  <a:lnTo>
                    <a:pt x="9135" y="31710"/>
                  </a:lnTo>
                  <a:lnTo>
                    <a:pt x="2565" y="30606"/>
                  </a:lnTo>
                  <a:lnTo>
                    <a:pt x="1549" y="29921"/>
                  </a:lnTo>
                  <a:lnTo>
                    <a:pt x="1122" y="29108"/>
                  </a:lnTo>
                  <a:lnTo>
                    <a:pt x="995" y="28046"/>
                  </a:lnTo>
                  <a:lnTo>
                    <a:pt x="977" y="27584"/>
                  </a:lnTo>
                  <a:lnTo>
                    <a:pt x="5753" y="24955"/>
                  </a:lnTo>
                  <a:lnTo>
                    <a:pt x="47434" y="8254"/>
                  </a:lnTo>
                  <a:lnTo>
                    <a:pt x="93116" y="952"/>
                  </a:lnTo>
                  <a:lnTo>
                    <a:pt x="101014" y="952"/>
                  </a:lnTo>
                  <a:lnTo>
                    <a:pt x="100380" y="761"/>
                  </a:lnTo>
                  <a:lnTo>
                    <a:pt x="97193" y="241"/>
                  </a:lnTo>
                  <a:lnTo>
                    <a:pt x="93179" y="0"/>
                  </a:lnTo>
                  <a:close/>
                </a:path>
                <a:path w="107315" h="33020">
                  <a:moveTo>
                    <a:pt x="56629" y="16573"/>
                  </a:moveTo>
                  <a:lnTo>
                    <a:pt x="47624" y="19532"/>
                  </a:lnTo>
                  <a:lnTo>
                    <a:pt x="43268" y="20815"/>
                  </a:lnTo>
                  <a:lnTo>
                    <a:pt x="32156" y="25425"/>
                  </a:lnTo>
                  <a:lnTo>
                    <a:pt x="26714" y="27458"/>
                  </a:lnTo>
                  <a:lnTo>
                    <a:pt x="18113" y="30106"/>
                  </a:lnTo>
                  <a:lnTo>
                    <a:pt x="9135" y="31710"/>
                  </a:lnTo>
                  <a:lnTo>
                    <a:pt x="15360" y="31710"/>
                  </a:lnTo>
                  <a:lnTo>
                    <a:pt x="43586" y="21716"/>
                  </a:lnTo>
                  <a:lnTo>
                    <a:pt x="47904" y="20446"/>
                  </a:lnTo>
                  <a:lnTo>
                    <a:pt x="56286" y="17691"/>
                  </a:lnTo>
                  <a:lnTo>
                    <a:pt x="58246" y="17691"/>
                  </a:lnTo>
                  <a:lnTo>
                    <a:pt x="56629" y="16573"/>
                  </a:lnTo>
                  <a:close/>
                </a:path>
                <a:path w="107315" h="33020">
                  <a:moveTo>
                    <a:pt x="58246" y="17691"/>
                  </a:moveTo>
                  <a:lnTo>
                    <a:pt x="56286" y="17691"/>
                  </a:lnTo>
                  <a:lnTo>
                    <a:pt x="58407" y="18961"/>
                  </a:lnTo>
                  <a:lnTo>
                    <a:pt x="58631" y="19532"/>
                  </a:lnTo>
                  <a:lnTo>
                    <a:pt x="59296" y="20802"/>
                  </a:lnTo>
                  <a:lnTo>
                    <a:pt x="61404" y="21869"/>
                  </a:lnTo>
                  <a:lnTo>
                    <a:pt x="66471" y="23201"/>
                  </a:lnTo>
                  <a:lnTo>
                    <a:pt x="74853" y="22880"/>
                  </a:lnTo>
                  <a:lnTo>
                    <a:pt x="77828" y="22189"/>
                  </a:lnTo>
                  <a:lnTo>
                    <a:pt x="66267" y="22189"/>
                  </a:lnTo>
                  <a:lnTo>
                    <a:pt x="61912" y="21043"/>
                  </a:lnTo>
                  <a:lnTo>
                    <a:pt x="59690" y="19970"/>
                  </a:lnTo>
                  <a:lnTo>
                    <a:pt x="59220" y="18364"/>
                  </a:lnTo>
                  <a:lnTo>
                    <a:pt x="58246" y="17691"/>
                  </a:lnTo>
                  <a:close/>
                </a:path>
                <a:path w="107315" h="33020">
                  <a:moveTo>
                    <a:pt x="101014" y="952"/>
                  </a:moveTo>
                  <a:lnTo>
                    <a:pt x="93116" y="952"/>
                  </a:lnTo>
                  <a:lnTo>
                    <a:pt x="97053" y="1193"/>
                  </a:lnTo>
                  <a:lnTo>
                    <a:pt x="100164" y="1701"/>
                  </a:lnTo>
                  <a:lnTo>
                    <a:pt x="103035" y="2565"/>
                  </a:lnTo>
                  <a:lnTo>
                    <a:pt x="104673" y="2946"/>
                  </a:lnTo>
                  <a:lnTo>
                    <a:pt x="105829" y="4216"/>
                  </a:lnTo>
                  <a:lnTo>
                    <a:pt x="104448" y="11562"/>
                  </a:lnTo>
                  <a:lnTo>
                    <a:pt x="104254" y="12763"/>
                  </a:lnTo>
                  <a:lnTo>
                    <a:pt x="86469" y="19232"/>
                  </a:lnTo>
                  <a:lnTo>
                    <a:pt x="74129" y="21980"/>
                  </a:lnTo>
                  <a:lnTo>
                    <a:pt x="66267" y="22189"/>
                  </a:lnTo>
                  <a:lnTo>
                    <a:pt x="77828" y="22189"/>
                  </a:lnTo>
                  <a:lnTo>
                    <a:pt x="87396" y="19964"/>
                  </a:lnTo>
                  <a:lnTo>
                    <a:pt x="104876" y="13538"/>
                  </a:lnTo>
                  <a:lnTo>
                    <a:pt x="105143" y="13423"/>
                  </a:lnTo>
                  <a:lnTo>
                    <a:pt x="105219" y="12598"/>
                  </a:lnTo>
                  <a:lnTo>
                    <a:pt x="106260" y="7073"/>
                  </a:lnTo>
                  <a:lnTo>
                    <a:pt x="106756" y="3809"/>
                  </a:lnTo>
                  <a:lnTo>
                    <a:pt x="105206" y="2120"/>
                  </a:lnTo>
                  <a:lnTo>
                    <a:pt x="104520" y="1930"/>
                  </a:lnTo>
                  <a:lnTo>
                    <a:pt x="103466" y="1689"/>
                  </a:lnTo>
                  <a:lnTo>
                    <a:pt x="101014" y="952"/>
                  </a:lnTo>
                  <a:close/>
                </a:path>
              </a:pathLst>
            </a:custGeom>
            <a:solidFill>
              <a:srgbClr val="482B19"/>
            </a:solidFill>
          </p:spPr>
          <p:txBody>
            <a:bodyPr wrap="square" lIns="0" tIns="0" rIns="0" bIns="0" rtlCol="0"/>
            <a:lstStyle/>
            <a:p>
              <a:endParaRPr/>
            </a:p>
          </p:txBody>
        </p:sp>
        <p:sp>
          <p:nvSpPr>
            <p:cNvPr id="135" name="object 111">
              <a:extLst>
                <a:ext uri="{FF2B5EF4-FFF2-40B4-BE49-F238E27FC236}">
                  <a16:creationId xmlns:a16="http://schemas.microsoft.com/office/drawing/2014/main" id="{A3F9AC49-DA41-4054-8D32-2981046A02FB}"/>
                </a:ext>
              </a:extLst>
            </p:cNvPr>
            <p:cNvSpPr/>
            <p:nvPr/>
          </p:nvSpPr>
          <p:spPr>
            <a:xfrm>
              <a:off x="6596496" y="9054921"/>
              <a:ext cx="108585" cy="24765"/>
            </a:xfrm>
            <a:custGeom>
              <a:avLst/>
              <a:gdLst/>
              <a:ahLst/>
              <a:cxnLst/>
              <a:rect l="l" t="t" r="r" b="b"/>
              <a:pathLst>
                <a:path w="108584" h="24765">
                  <a:moveTo>
                    <a:pt x="83779" y="6"/>
                  </a:moveTo>
                  <a:lnTo>
                    <a:pt x="37877" y="5000"/>
                  </a:lnTo>
                  <a:lnTo>
                    <a:pt x="0" y="16151"/>
                  </a:lnTo>
                  <a:lnTo>
                    <a:pt x="3744" y="21357"/>
                  </a:lnTo>
                  <a:lnTo>
                    <a:pt x="13757" y="22007"/>
                  </a:lnTo>
                  <a:lnTo>
                    <a:pt x="24831" y="20392"/>
                  </a:lnTo>
                  <a:lnTo>
                    <a:pt x="36982" y="17446"/>
                  </a:lnTo>
                  <a:lnTo>
                    <a:pt x="42037" y="15871"/>
                  </a:lnTo>
                  <a:lnTo>
                    <a:pt x="50139" y="14589"/>
                  </a:lnTo>
                  <a:lnTo>
                    <a:pt x="56527" y="12887"/>
                  </a:lnTo>
                  <a:lnTo>
                    <a:pt x="58927" y="15046"/>
                  </a:lnTo>
                  <a:lnTo>
                    <a:pt x="60478" y="22202"/>
                  </a:lnTo>
                  <a:lnTo>
                    <a:pt x="65811" y="24626"/>
                  </a:lnTo>
                  <a:lnTo>
                    <a:pt x="79259" y="22352"/>
                  </a:lnTo>
                  <a:lnTo>
                    <a:pt x="105155" y="15414"/>
                  </a:lnTo>
                  <a:lnTo>
                    <a:pt x="105702" y="13154"/>
                  </a:lnTo>
                  <a:lnTo>
                    <a:pt x="108267" y="7108"/>
                  </a:lnTo>
                  <a:lnTo>
                    <a:pt x="106667" y="4835"/>
                  </a:lnTo>
                  <a:lnTo>
                    <a:pt x="104927" y="4264"/>
                  </a:lnTo>
                  <a:lnTo>
                    <a:pt x="101892" y="2892"/>
                  </a:lnTo>
                  <a:lnTo>
                    <a:pt x="95326" y="1406"/>
                  </a:lnTo>
                  <a:lnTo>
                    <a:pt x="83779" y="6"/>
                  </a:lnTo>
                  <a:close/>
                </a:path>
              </a:pathLst>
            </a:custGeom>
            <a:solidFill>
              <a:srgbClr val="754D25"/>
            </a:solidFill>
          </p:spPr>
          <p:txBody>
            <a:bodyPr wrap="square" lIns="0" tIns="0" rIns="0" bIns="0" rtlCol="0"/>
            <a:lstStyle/>
            <a:p>
              <a:endParaRPr/>
            </a:p>
          </p:txBody>
        </p:sp>
        <p:sp>
          <p:nvSpPr>
            <p:cNvPr id="136" name="object 112">
              <a:extLst>
                <a:ext uri="{FF2B5EF4-FFF2-40B4-BE49-F238E27FC236}">
                  <a16:creationId xmlns:a16="http://schemas.microsoft.com/office/drawing/2014/main" id="{B1F26792-6FE6-4B12-8063-815AFE0C4B8D}"/>
                </a:ext>
              </a:extLst>
            </p:cNvPr>
            <p:cNvSpPr/>
            <p:nvPr/>
          </p:nvSpPr>
          <p:spPr>
            <a:xfrm>
              <a:off x="6595784" y="9054419"/>
              <a:ext cx="109220" cy="23495"/>
            </a:xfrm>
            <a:custGeom>
              <a:avLst/>
              <a:gdLst/>
              <a:ahLst/>
              <a:cxnLst/>
              <a:rect l="l" t="t" r="r" b="b"/>
              <a:pathLst>
                <a:path w="109220" h="23495">
                  <a:moveTo>
                    <a:pt x="83795" y="0"/>
                  </a:moveTo>
                  <a:lnTo>
                    <a:pt x="39311" y="4854"/>
                  </a:lnTo>
                  <a:lnTo>
                    <a:pt x="279" y="16307"/>
                  </a:lnTo>
                  <a:lnTo>
                    <a:pt x="0" y="18377"/>
                  </a:lnTo>
                  <a:lnTo>
                    <a:pt x="482" y="19825"/>
                  </a:lnTo>
                  <a:lnTo>
                    <a:pt x="3556" y="22555"/>
                  </a:lnTo>
                  <a:lnTo>
                    <a:pt x="6959" y="23139"/>
                  </a:lnTo>
                  <a:lnTo>
                    <a:pt x="18745" y="23139"/>
                  </a:lnTo>
                  <a:lnTo>
                    <a:pt x="23025" y="22124"/>
                  </a:lnTo>
                  <a:lnTo>
                    <a:pt x="8710" y="22124"/>
                  </a:lnTo>
                  <a:lnTo>
                    <a:pt x="2322" y="20168"/>
                  </a:lnTo>
                  <a:lnTo>
                    <a:pt x="1422" y="19380"/>
                  </a:lnTo>
                  <a:lnTo>
                    <a:pt x="1059" y="18377"/>
                  </a:lnTo>
                  <a:lnTo>
                    <a:pt x="1155" y="16992"/>
                  </a:lnTo>
                  <a:lnTo>
                    <a:pt x="39507" y="5785"/>
                  </a:lnTo>
                  <a:lnTo>
                    <a:pt x="91964" y="959"/>
                  </a:lnTo>
                  <a:lnTo>
                    <a:pt x="83795" y="0"/>
                  </a:lnTo>
                  <a:close/>
                </a:path>
                <a:path w="109220" h="23495">
                  <a:moveTo>
                    <a:pt x="57759" y="13208"/>
                  </a:moveTo>
                  <a:lnTo>
                    <a:pt x="48450" y="14986"/>
                  </a:lnTo>
                  <a:lnTo>
                    <a:pt x="43967" y="15697"/>
                  </a:lnTo>
                  <a:lnTo>
                    <a:pt x="32359" y="18847"/>
                  </a:lnTo>
                  <a:lnTo>
                    <a:pt x="26627" y="20180"/>
                  </a:lnTo>
                  <a:lnTo>
                    <a:pt x="17824" y="21690"/>
                  </a:lnTo>
                  <a:lnTo>
                    <a:pt x="8710" y="22124"/>
                  </a:lnTo>
                  <a:lnTo>
                    <a:pt x="23025" y="22124"/>
                  </a:lnTo>
                  <a:lnTo>
                    <a:pt x="28702" y="20777"/>
                  </a:lnTo>
                  <a:lnTo>
                    <a:pt x="33870" y="19431"/>
                  </a:lnTo>
                  <a:lnTo>
                    <a:pt x="44157" y="16637"/>
                  </a:lnTo>
                  <a:lnTo>
                    <a:pt x="48602" y="15926"/>
                  </a:lnTo>
                  <a:lnTo>
                    <a:pt x="57277" y="14275"/>
                  </a:lnTo>
                  <a:lnTo>
                    <a:pt x="58942" y="14275"/>
                  </a:lnTo>
                  <a:lnTo>
                    <a:pt x="57759" y="13208"/>
                  </a:lnTo>
                  <a:close/>
                </a:path>
                <a:path w="109220" h="23495">
                  <a:moveTo>
                    <a:pt x="58942" y="14275"/>
                  </a:moveTo>
                  <a:lnTo>
                    <a:pt x="57277" y="14275"/>
                  </a:lnTo>
                  <a:lnTo>
                    <a:pt x="59207" y="15811"/>
                  </a:lnTo>
                  <a:lnTo>
                    <a:pt x="59328" y="16307"/>
                  </a:lnTo>
                  <a:lnTo>
                    <a:pt x="59855" y="17742"/>
                  </a:lnTo>
                  <a:lnTo>
                    <a:pt x="61810" y="19063"/>
                  </a:lnTo>
                  <a:lnTo>
                    <a:pt x="66666" y="21040"/>
                  </a:lnTo>
                  <a:lnTo>
                    <a:pt x="75020" y="21798"/>
                  </a:lnTo>
                  <a:lnTo>
                    <a:pt x="84865" y="20810"/>
                  </a:lnTo>
                  <a:lnTo>
                    <a:pt x="74412" y="20810"/>
                  </a:lnTo>
                  <a:lnTo>
                    <a:pt x="66590" y="20013"/>
                  </a:lnTo>
                  <a:lnTo>
                    <a:pt x="62420" y="18326"/>
                  </a:lnTo>
                  <a:lnTo>
                    <a:pt x="60407" y="16992"/>
                  </a:lnTo>
                  <a:lnTo>
                    <a:pt x="60301" y="16637"/>
                  </a:lnTo>
                  <a:lnTo>
                    <a:pt x="60096" y="15316"/>
                  </a:lnTo>
                  <a:lnTo>
                    <a:pt x="58942" y="14275"/>
                  </a:lnTo>
                  <a:close/>
                </a:path>
                <a:path w="109220" h="23495">
                  <a:moveTo>
                    <a:pt x="91964" y="959"/>
                  </a:moveTo>
                  <a:lnTo>
                    <a:pt x="83729" y="959"/>
                  </a:lnTo>
                  <a:lnTo>
                    <a:pt x="95948" y="2387"/>
                  </a:lnTo>
                  <a:lnTo>
                    <a:pt x="99822" y="3137"/>
                  </a:lnTo>
                  <a:lnTo>
                    <a:pt x="102844" y="4026"/>
                  </a:lnTo>
                  <a:lnTo>
                    <a:pt x="105448" y="5207"/>
                  </a:lnTo>
                  <a:lnTo>
                    <a:pt x="107149" y="5855"/>
                  </a:lnTo>
                  <a:lnTo>
                    <a:pt x="108140" y="7252"/>
                  </a:lnTo>
                  <a:lnTo>
                    <a:pt x="105613" y="14986"/>
                  </a:lnTo>
                  <a:lnTo>
                    <a:pt x="105473" y="15532"/>
                  </a:lnTo>
                  <a:lnTo>
                    <a:pt x="87002" y="19667"/>
                  </a:lnTo>
                  <a:lnTo>
                    <a:pt x="74412" y="20810"/>
                  </a:lnTo>
                  <a:lnTo>
                    <a:pt x="84865" y="20810"/>
                  </a:lnTo>
                  <a:lnTo>
                    <a:pt x="87815" y="20515"/>
                  </a:lnTo>
                  <a:lnTo>
                    <a:pt x="106273" y="16307"/>
                  </a:lnTo>
                  <a:lnTo>
                    <a:pt x="106464" y="15494"/>
                  </a:lnTo>
                  <a:lnTo>
                    <a:pt x="108204" y="10147"/>
                  </a:lnTo>
                  <a:lnTo>
                    <a:pt x="109105" y="6972"/>
                  </a:lnTo>
                  <a:lnTo>
                    <a:pt x="107784" y="5093"/>
                  </a:lnTo>
                  <a:lnTo>
                    <a:pt x="106121" y="4445"/>
                  </a:lnTo>
                  <a:lnTo>
                    <a:pt x="103162" y="3124"/>
                  </a:lnTo>
                  <a:lnTo>
                    <a:pt x="100076" y="2210"/>
                  </a:lnTo>
                  <a:lnTo>
                    <a:pt x="96126" y="1448"/>
                  </a:lnTo>
                  <a:lnTo>
                    <a:pt x="91964" y="959"/>
                  </a:lnTo>
                  <a:close/>
                </a:path>
              </a:pathLst>
            </a:custGeom>
            <a:solidFill>
              <a:srgbClr val="482B19"/>
            </a:solidFill>
          </p:spPr>
          <p:txBody>
            <a:bodyPr wrap="square" lIns="0" tIns="0" rIns="0" bIns="0" rtlCol="0"/>
            <a:lstStyle/>
            <a:p>
              <a:endParaRPr/>
            </a:p>
          </p:txBody>
        </p:sp>
        <p:sp>
          <p:nvSpPr>
            <p:cNvPr id="137" name="object 113">
              <a:extLst>
                <a:ext uri="{FF2B5EF4-FFF2-40B4-BE49-F238E27FC236}">
                  <a16:creationId xmlns:a16="http://schemas.microsoft.com/office/drawing/2014/main" id="{162B3BFE-47F5-4F31-B6F0-BC1FB3BA4C95}"/>
                </a:ext>
              </a:extLst>
            </p:cNvPr>
            <p:cNvSpPr/>
            <p:nvPr/>
          </p:nvSpPr>
          <p:spPr>
            <a:xfrm>
              <a:off x="6746562" y="9094322"/>
              <a:ext cx="11430" cy="24765"/>
            </a:xfrm>
            <a:custGeom>
              <a:avLst/>
              <a:gdLst/>
              <a:ahLst/>
              <a:cxnLst/>
              <a:rect l="l" t="t" r="r" b="b"/>
              <a:pathLst>
                <a:path w="11429" h="24765">
                  <a:moveTo>
                    <a:pt x="7569" y="0"/>
                  </a:moveTo>
                  <a:lnTo>
                    <a:pt x="0" y="660"/>
                  </a:lnTo>
                  <a:lnTo>
                    <a:pt x="203" y="4038"/>
                  </a:lnTo>
                  <a:lnTo>
                    <a:pt x="546" y="7416"/>
                  </a:lnTo>
                  <a:lnTo>
                    <a:pt x="1485" y="14490"/>
                  </a:lnTo>
                  <a:lnTo>
                    <a:pt x="1270" y="19875"/>
                  </a:lnTo>
                  <a:lnTo>
                    <a:pt x="5041" y="23926"/>
                  </a:lnTo>
                  <a:lnTo>
                    <a:pt x="7048" y="24536"/>
                  </a:lnTo>
                  <a:lnTo>
                    <a:pt x="10947" y="23977"/>
                  </a:lnTo>
                  <a:lnTo>
                    <a:pt x="11366" y="21678"/>
                  </a:lnTo>
                  <a:lnTo>
                    <a:pt x="11176" y="19608"/>
                  </a:lnTo>
                  <a:lnTo>
                    <a:pt x="7569" y="0"/>
                  </a:lnTo>
                  <a:close/>
                </a:path>
              </a:pathLst>
            </a:custGeom>
            <a:solidFill>
              <a:srgbClr val="754D25"/>
            </a:solidFill>
          </p:spPr>
          <p:txBody>
            <a:bodyPr wrap="square" lIns="0" tIns="0" rIns="0" bIns="0" rtlCol="0"/>
            <a:lstStyle/>
            <a:p>
              <a:endParaRPr/>
            </a:p>
          </p:txBody>
        </p:sp>
        <p:sp>
          <p:nvSpPr>
            <p:cNvPr id="138" name="object 114">
              <a:extLst>
                <a:ext uri="{FF2B5EF4-FFF2-40B4-BE49-F238E27FC236}">
                  <a16:creationId xmlns:a16="http://schemas.microsoft.com/office/drawing/2014/main" id="{1283A450-D4BA-470E-9195-B0EA3FD04D8E}"/>
                </a:ext>
              </a:extLst>
            </p:cNvPr>
            <p:cNvSpPr/>
            <p:nvPr/>
          </p:nvSpPr>
          <p:spPr>
            <a:xfrm>
              <a:off x="6746054" y="9093807"/>
              <a:ext cx="12700" cy="25400"/>
            </a:xfrm>
            <a:custGeom>
              <a:avLst/>
              <a:gdLst/>
              <a:ahLst/>
              <a:cxnLst/>
              <a:rect l="l" t="t" r="r" b="b"/>
              <a:pathLst>
                <a:path w="12700" h="25400">
                  <a:moveTo>
                    <a:pt x="8470" y="0"/>
                  </a:moveTo>
                  <a:lnTo>
                    <a:pt x="0" y="736"/>
                  </a:lnTo>
                  <a:lnTo>
                    <a:pt x="252" y="4698"/>
                  </a:lnTo>
                  <a:lnTo>
                    <a:pt x="579" y="7924"/>
                  </a:lnTo>
                  <a:lnTo>
                    <a:pt x="1130" y="12128"/>
                  </a:lnTo>
                  <a:lnTo>
                    <a:pt x="1892" y="21221"/>
                  </a:lnTo>
                  <a:lnTo>
                    <a:pt x="5130" y="24688"/>
                  </a:lnTo>
                  <a:lnTo>
                    <a:pt x="6870" y="25361"/>
                  </a:lnTo>
                  <a:lnTo>
                    <a:pt x="8915" y="25349"/>
                  </a:lnTo>
                  <a:lnTo>
                    <a:pt x="11366" y="24993"/>
                  </a:lnTo>
                  <a:lnTo>
                    <a:pt x="11607" y="24574"/>
                  </a:lnTo>
                  <a:lnTo>
                    <a:pt x="7581" y="24574"/>
                  </a:lnTo>
                  <a:lnTo>
                    <a:pt x="5765" y="23964"/>
                  </a:lnTo>
                  <a:lnTo>
                    <a:pt x="2819" y="20815"/>
                  </a:lnTo>
                  <a:lnTo>
                    <a:pt x="2082" y="12014"/>
                  </a:lnTo>
                  <a:lnTo>
                    <a:pt x="1530" y="7861"/>
                  </a:lnTo>
                  <a:lnTo>
                    <a:pt x="1203" y="4457"/>
                  </a:lnTo>
                  <a:lnTo>
                    <a:pt x="1016" y="1612"/>
                  </a:lnTo>
                  <a:lnTo>
                    <a:pt x="7683" y="1028"/>
                  </a:lnTo>
                  <a:lnTo>
                    <a:pt x="8660" y="1028"/>
                  </a:lnTo>
                  <a:lnTo>
                    <a:pt x="8470" y="0"/>
                  </a:lnTo>
                  <a:close/>
                </a:path>
                <a:path w="12700" h="25400">
                  <a:moveTo>
                    <a:pt x="8660" y="1028"/>
                  </a:moveTo>
                  <a:lnTo>
                    <a:pt x="7683" y="1028"/>
                  </a:lnTo>
                  <a:lnTo>
                    <a:pt x="11178" y="20027"/>
                  </a:lnTo>
                  <a:lnTo>
                    <a:pt x="11366" y="21920"/>
                  </a:lnTo>
                  <a:lnTo>
                    <a:pt x="11099" y="24066"/>
                  </a:lnTo>
                  <a:lnTo>
                    <a:pt x="7581" y="24574"/>
                  </a:lnTo>
                  <a:lnTo>
                    <a:pt x="11607" y="24574"/>
                  </a:lnTo>
                  <a:lnTo>
                    <a:pt x="12433" y="23139"/>
                  </a:lnTo>
                  <a:lnTo>
                    <a:pt x="12153" y="20027"/>
                  </a:lnTo>
                  <a:lnTo>
                    <a:pt x="8660" y="1028"/>
                  </a:lnTo>
                  <a:close/>
                </a:path>
              </a:pathLst>
            </a:custGeom>
            <a:solidFill>
              <a:srgbClr val="482B19"/>
            </a:solidFill>
          </p:spPr>
          <p:txBody>
            <a:bodyPr wrap="square" lIns="0" tIns="0" rIns="0" bIns="0" rtlCol="0"/>
            <a:lstStyle/>
            <a:p>
              <a:endParaRPr/>
            </a:p>
          </p:txBody>
        </p:sp>
        <p:sp>
          <p:nvSpPr>
            <p:cNvPr id="139" name="object 115">
              <a:extLst>
                <a:ext uri="{FF2B5EF4-FFF2-40B4-BE49-F238E27FC236}">
                  <a16:creationId xmlns:a16="http://schemas.microsoft.com/office/drawing/2014/main" id="{F38C59DC-C5D9-412C-9054-CFDEC7EF5E28}"/>
                </a:ext>
              </a:extLst>
            </p:cNvPr>
            <p:cNvSpPr/>
            <p:nvPr/>
          </p:nvSpPr>
          <p:spPr>
            <a:xfrm>
              <a:off x="6738480" y="9094156"/>
              <a:ext cx="10160" cy="24765"/>
            </a:xfrm>
            <a:custGeom>
              <a:avLst/>
              <a:gdLst/>
              <a:ahLst/>
              <a:cxnLst/>
              <a:rect l="l" t="t" r="r" b="b"/>
              <a:pathLst>
                <a:path w="10159" h="24765">
                  <a:moveTo>
                    <a:pt x="1447" y="0"/>
                  </a:moveTo>
                  <a:lnTo>
                    <a:pt x="1181" y="3365"/>
                  </a:lnTo>
                  <a:lnTo>
                    <a:pt x="1041" y="6769"/>
                  </a:lnTo>
                  <a:lnTo>
                    <a:pt x="977" y="13893"/>
                  </a:lnTo>
                  <a:lnTo>
                    <a:pt x="0" y="19202"/>
                  </a:lnTo>
                  <a:lnTo>
                    <a:pt x="3175" y="23736"/>
                  </a:lnTo>
                  <a:lnTo>
                    <a:pt x="5080" y="24638"/>
                  </a:lnTo>
                  <a:lnTo>
                    <a:pt x="9017" y="24625"/>
                  </a:lnTo>
                  <a:lnTo>
                    <a:pt x="9753" y="22402"/>
                  </a:lnTo>
                  <a:lnTo>
                    <a:pt x="9855" y="20320"/>
                  </a:lnTo>
                  <a:lnTo>
                    <a:pt x="9029" y="406"/>
                  </a:lnTo>
                  <a:lnTo>
                    <a:pt x="1447" y="0"/>
                  </a:lnTo>
                  <a:close/>
                </a:path>
              </a:pathLst>
            </a:custGeom>
            <a:solidFill>
              <a:srgbClr val="754D25"/>
            </a:solidFill>
          </p:spPr>
          <p:txBody>
            <a:bodyPr wrap="square" lIns="0" tIns="0" rIns="0" bIns="0" rtlCol="0"/>
            <a:lstStyle/>
            <a:p>
              <a:endParaRPr/>
            </a:p>
          </p:txBody>
        </p:sp>
        <p:sp>
          <p:nvSpPr>
            <p:cNvPr id="140" name="object 116">
              <a:extLst>
                <a:ext uri="{FF2B5EF4-FFF2-40B4-BE49-F238E27FC236}">
                  <a16:creationId xmlns:a16="http://schemas.microsoft.com/office/drawing/2014/main" id="{F3C0A947-1442-4742-94AD-7A5D107ACB4B}"/>
                </a:ext>
              </a:extLst>
            </p:cNvPr>
            <p:cNvSpPr/>
            <p:nvPr/>
          </p:nvSpPr>
          <p:spPr>
            <a:xfrm>
              <a:off x="6738489" y="9093656"/>
              <a:ext cx="10795" cy="26034"/>
            </a:xfrm>
            <a:custGeom>
              <a:avLst/>
              <a:gdLst/>
              <a:ahLst/>
              <a:cxnLst/>
              <a:rect l="l" t="t" r="r" b="b"/>
              <a:pathLst>
                <a:path w="10795" h="26034">
                  <a:moveTo>
                    <a:pt x="990" y="0"/>
                  </a:moveTo>
                  <a:lnTo>
                    <a:pt x="698" y="3695"/>
                  </a:lnTo>
                  <a:lnTo>
                    <a:pt x="558" y="7124"/>
                  </a:lnTo>
                  <a:lnTo>
                    <a:pt x="519" y="11455"/>
                  </a:lnTo>
                  <a:lnTo>
                    <a:pt x="0" y="20548"/>
                  </a:lnTo>
                  <a:lnTo>
                    <a:pt x="2832" y="24599"/>
                  </a:lnTo>
                  <a:lnTo>
                    <a:pt x="4851" y="25615"/>
                  </a:lnTo>
                  <a:lnTo>
                    <a:pt x="8839" y="25603"/>
                  </a:lnTo>
                  <a:lnTo>
                    <a:pt x="9591" y="24650"/>
                  </a:lnTo>
                  <a:lnTo>
                    <a:pt x="5156" y="24650"/>
                  </a:lnTo>
                  <a:lnTo>
                    <a:pt x="3441" y="23799"/>
                  </a:lnTo>
                  <a:lnTo>
                    <a:pt x="977" y="20269"/>
                  </a:lnTo>
                  <a:lnTo>
                    <a:pt x="1473" y="11455"/>
                  </a:lnTo>
                  <a:lnTo>
                    <a:pt x="1520" y="7124"/>
                  </a:lnTo>
                  <a:lnTo>
                    <a:pt x="1679" y="3695"/>
                  </a:lnTo>
                  <a:lnTo>
                    <a:pt x="1879" y="1003"/>
                  </a:lnTo>
                  <a:lnTo>
                    <a:pt x="9509" y="1003"/>
                  </a:lnTo>
                  <a:lnTo>
                    <a:pt x="9486" y="444"/>
                  </a:lnTo>
                  <a:lnTo>
                    <a:pt x="990" y="0"/>
                  </a:lnTo>
                  <a:close/>
                </a:path>
                <a:path w="10795" h="26034">
                  <a:moveTo>
                    <a:pt x="9509" y="1003"/>
                  </a:moveTo>
                  <a:lnTo>
                    <a:pt x="1879" y="1003"/>
                  </a:lnTo>
                  <a:lnTo>
                    <a:pt x="8559" y="1358"/>
                  </a:lnTo>
                  <a:lnTo>
                    <a:pt x="9350" y="20269"/>
                  </a:lnTo>
                  <a:lnTo>
                    <a:pt x="9271" y="22555"/>
                  </a:lnTo>
                  <a:lnTo>
                    <a:pt x="8724" y="24650"/>
                  </a:lnTo>
                  <a:lnTo>
                    <a:pt x="9591" y="24650"/>
                  </a:lnTo>
                  <a:lnTo>
                    <a:pt x="10172" y="23914"/>
                  </a:lnTo>
                  <a:lnTo>
                    <a:pt x="10239" y="22555"/>
                  </a:lnTo>
                  <a:lnTo>
                    <a:pt x="10303" y="20269"/>
                  </a:lnTo>
                  <a:lnTo>
                    <a:pt x="9509" y="1003"/>
                  </a:lnTo>
                  <a:close/>
                </a:path>
              </a:pathLst>
            </a:custGeom>
            <a:solidFill>
              <a:srgbClr val="482B19"/>
            </a:solidFill>
          </p:spPr>
          <p:txBody>
            <a:bodyPr wrap="square" lIns="0" tIns="0" rIns="0" bIns="0" rtlCol="0"/>
            <a:lstStyle/>
            <a:p>
              <a:endParaRPr/>
            </a:p>
          </p:txBody>
        </p:sp>
        <p:sp>
          <p:nvSpPr>
            <p:cNvPr id="141" name="object 117">
              <a:extLst>
                <a:ext uri="{FF2B5EF4-FFF2-40B4-BE49-F238E27FC236}">
                  <a16:creationId xmlns:a16="http://schemas.microsoft.com/office/drawing/2014/main" id="{C4E75C66-AB7E-4F49-926D-AD0341A21828}"/>
                </a:ext>
              </a:extLst>
            </p:cNvPr>
            <p:cNvSpPr/>
            <p:nvPr/>
          </p:nvSpPr>
          <p:spPr>
            <a:xfrm>
              <a:off x="6731303" y="9092183"/>
              <a:ext cx="10795" cy="25400"/>
            </a:xfrm>
            <a:custGeom>
              <a:avLst/>
              <a:gdLst/>
              <a:ahLst/>
              <a:cxnLst/>
              <a:rect l="l" t="t" r="r" b="b"/>
              <a:pathLst>
                <a:path w="10795" h="25400">
                  <a:moveTo>
                    <a:pt x="3098" y="0"/>
                  </a:moveTo>
                  <a:lnTo>
                    <a:pt x="2540" y="3340"/>
                  </a:lnTo>
                  <a:lnTo>
                    <a:pt x="2108" y="6705"/>
                  </a:lnTo>
                  <a:lnTo>
                    <a:pt x="1435" y="13804"/>
                  </a:lnTo>
                  <a:lnTo>
                    <a:pt x="0" y="19011"/>
                  </a:lnTo>
                  <a:lnTo>
                    <a:pt x="2768" y="23799"/>
                  </a:lnTo>
                  <a:lnTo>
                    <a:pt x="4584" y="24853"/>
                  </a:lnTo>
                  <a:lnTo>
                    <a:pt x="8509" y="25184"/>
                  </a:lnTo>
                  <a:lnTo>
                    <a:pt x="9423" y="23037"/>
                  </a:lnTo>
                  <a:lnTo>
                    <a:pt x="9715" y="20967"/>
                  </a:lnTo>
                  <a:lnTo>
                    <a:pt x="10629" y="1054"/>
                  </a:lnTo>
                  <a:lnTo>
                    <a:pt x="3098" y="0"/>
                  </a:lnTo>
                  <a:close/>
                </a:path>
              </a:pathLst>
            </a:custGeom>
            <a:solidFill>
              <a:srgbClr val="754D25"/>
            </a:solidFill>
          </p:spPr>
          <p:txBody>
            <a:bodyPr wrap="square" lIns="0" tIns="0" rIns="0" bIns="0" rtlCol="0"/>
            <a:lstStyle/>
            <a:p>
              <a:endParaRPr/>
            </a:p>
          </p:txBody>
        </p:sp>
        <p:sp>
          <p:nvSpPr>
            <p:cNvPr id="142" name="object 118">
              <a:extLst>
                <a:ext uri="{FF2B5EF4-FFF2-40B4-BE49-F238E27FC236}">
                  <a16:creationId xmlns:a16="http://schemas.microsoft.com/office/drawing/2014/main" id="{C1091F96-FF62-4ACF-8FE2-CDC5DB83FE2F}"/>
                </a:ext>
              </a:extLst>
            </p:cNvPr>
            <p:cNvSpPr/>
            <p:nvPr/>
          </p:nvSpPr>
          <p:spPr>
            <a:xfrm>
              <a:off x="6731229" y="9091641"/>
              <a:ext cx="11430" cy="26034"/>
            </a:xfrm>
            <a:custGeom>
              <a:avLst/>
              <a:gdLst/>
              <a:ahLst/>
              <a:cxnLst/>
              <a:rect l="l" t="t" r="r" b="b"/>
              <a:pathLst>
                <a:path w="11429" h="26034">
                  <a:moveTo>
                    <a:pt x="2781" y="0"/>
                  </a:moveTo>
                  <a:lnTo>
                    <a:pt x="2158" y="3683"/>
                  </a:lnTo>
                  <a:lnTo>
                    <a:pt x="1687" y="7366"/>
                  </a:lnTo>
                  <a:lnTo>
                    <a:pt x="1291" y="11468"/>
                  </a:lnTo>
                  <a:lnTo>
                    <a:pt x="0" y="20383"/>
                  </a:lnTo>
                  <a:lnTo>
                    <a:pt x="2489" y="24676"/>
                  </a:lnTo>
                  <a:lnTo>
                    <a:pt x="4419" y="25857"/>
                  </a:lnTo>
                  <a:lnTo>
                    <a:pt x="6502" y="26022"/>
                  </a:lnTo>
                  <a:lnTo>
                    <a:pt x="8534" y="26022"/>
                  </a:lnTo>
                  <a:lnTo>
                    <a:pt x="9168" y="25273"/>
                  </a:lnTo>
                  <a:lnTo>
                    <a:pt x="8356" y="25273"/>
                  </a:lnTo>
                  <a:lnTo>
                    <a:pt x="6222" y="25044"/>
                  </a:lnTo>
                  <a:lnTo>
                    <a:pt x="4800" y="24930"/>
                  </a:lnTo>
                  <a:lnTo>
                    <a:pt x="3162" y="23926"/>
                  </a:lnTo>
                  <a:lnTo>
                    <a:pt x="1003" y="20193"/>
                  </a:lnTo>
                  <a:lnTo>
                    <a:pt x="2271" y="11353"/>
                  </a:lnTo>
                  <a:lnTo>
                    <a:pt x="2690" y="7086"/>
                  </a:lnTo>
                  <a:lnTo>
                    <a:pt x="3147" y="3683"/>
                  </a:lnTo>
                  <a:lnTo>
                    <a:pt x="3568" y="1079"/>
                  </a:lnTo>
                  <a:lnTo>
                    <a:pt x="10477" y="1079"/>
                  </a:lnTo>
                  <a:lnTo>
                    <a:pt x="2781" y="0"/>
                  </a:lnTo>
                  <a:close/>
                </a:path>
                <a:path w="11429" h="26034">
                  <a:moveTo>
                    <a:pt x="10477" y="1079"/>
                  </a:moveTo>
                  <a:lnTo>
                    <a:pt x="3568" y="1079"/>
                  </a:lnTo>
                  <a:lnTo>
                    <a:pt x="10198" y="2006"/>
                  </a:lnTo>
                  <a:lnTo>
                    <a:pt x="9308" y="21539"/>
                  </a:lnTo>
                  <a:lnTo>
                    <a:pt x="9067" y="23190"/>
                  </a:lnTo>
                  <a:lnTo>
                    <a:pt x="8356" y="25273"/>
                  </a:lnTo>
                  <a:lnTo>
                    <a:pt x="9168" y="25273"/>
                  </a:lnTo>
                  <a:lnTo>
                    <a:pt x="9867" y="24447"/>
                  </a:lnTo>
                  <a:lnTo>
                    <a:pt x="10274" y="21539"/>
                  </a:lnTo>
                  <a:lnTo>
                    <a:pt x="11201" y="1181"/>
                  </a:lnTo>
                  <a:lnTo>
                    <a:pt x="10477" y="1079"/>
                  </a:lnTo>
                  <a:close/>
                </a:path>
              </a:pathLst>
            </a:custGeom>
            <a:solidFill>
              <a:srgbClr val="482B19"/>
            </a:solidFill>
          </p:spPr>
          <p:txBody>
            <a:bodyPr wrap="square" lIns="0" tIns="0" rIns="0" bIns="0" rtlCol="0"/>
            <a:lstStyle/>
            <a:p>
              <a:endParaRPr/>
            </a:p>
          </p:txBody>
        </p:sp>
        <p:sp>
          <p:nvSpPr>
            <p:cNvPr id="143" name="object 119">
              <a:extLst>
                <a:ext uri="{FF2B5EF4-FFF2-40B4-BE49-F238E27FC236}">
                  <a16:creationId xmlns:a16="http://schemas.microsoft.com/office/drawing/2014/main" id="{5CDA8D85-21DC-4AD7-B879-F312366DEA62}"/>
                </a:ext>
              </a:extLst>
            </p:cNvPr>
            <p:cNvSpPr/>
            <p:nvPr/>
          </p:nvSpPr>
          <p:spPr>
            <a:xfrm>
              <a:off x="6722893" y="9090195"/>
              <a:ext cx="13970" cy="26034"/>
            </a:xfrm>
            <a:custGeom>
              <a:avLst/>
              <a:gdLst/>
              <a:ahLst/>
              <a:cxnLst/>
              <a:rect l="l" t="t" r="r" b="b"/>
              <a:pathLst>
                <a:path w="13970" h="26034">
                  <a:moveTo>
                    <a:pt x="6159" y="0"/>
                  </a:moveTo>
                  <a:lnTo>
                    <a:pt x="5067" y="3200"/>
                  </a:lnTo>
                  <a:lnTo>
                    <a:pt x="4089" y="6451"/>
                  </a:lnTo>
                  <a:lnTo>
                    <a:pt x="2260" y="13347"/>
                  </a:lnTo>
                  <a:lnTo>
                    <a:pt x="0" y="18249"/>
                  </a:lnTo>
                  <a:lnTo>
                    <a:pt x="1955" y="23431"/>
                  </a:lnTo>
                  <a:lnTo>
                    <a:pt x="3568" y="24764"/>
                  </a:lnTo>
                  <a:lnTo>
                    <a:pt x="7391" y="25730"/>
                  </a:lnTo>
                  <a:lnTo>
                    <a:pt x="8648" y="23761"/>
                  </a:lnTo>
                  <a:lnTo>
                    <a:pt x="9271" y="21780"/>
                  </a:lnTo>
                  <a:lnTo>
                    <a:pt x="13411" y="2273"/>
                  </a:lnTo>
                  <a:lnTo>
                    <a:pt x="6159" y="0"/>
                  </a:lnTo>
                  <a:close/>
                </a:path>
              </a:pathLst>
            </a:custGeom>
            <a:solidFill>
              <a:srgbClr val="754D25"/>
            </a:solidFill>
          </p:spPr>
          <p:txBody>
            <a:bodyPr wrap="square" lIns="0" tIns="0" rIns="0" bIns="0" rtlCol="0"/>
            <a:lstStyle/>
            <a:p>
              <a:endParaRPr/>
            </a:p>
          </p:txBody>
        </p:sp>
        <p:sp>
          <p:nvSpPr>
            <p:cNvPr id="144" name="object 120">
              <a:extLst>
                <a:ext uri="{FF2B5EF4-FFF2-40B4-BE49-F238E27FC236}">
                  <a16:creationId xmlns:a16="http://schemas.microsoft.com/office/drawing/2014/main" id="{D2E3CFD6-00B0-4AE2-AE36-0973988F6B66}"/>
                </a:ext>
              </a:extLst>
            </p:cNvPr>
            <p:cNvSpPr/>
            <p:nvPr/>
          </p:nvSpPr>
          <p:spPr>
            <a:xfrm>
              <a:off x="6722687" y="9089597"/>
              <a:ext cx="14604" cy="26670"/>
            </a:xfrm>
            <a:custGeom>
              <a:avLst/>
              <a:gdLst/>
              <a:ahLst/>
              <a:cxnLst/>
              <a:rect l="l" t="t" r="r" b="b"/>
              <a:pathLst>
                <a:path w="14604" h="26670">
                  <a:moveTo>
                    <a:pt x="6070" y="0"/>
                  </a:moveTo>
                  <a:lnTo>
                    <a:pt x="4864" y="3517"/>
                  </a:lnTo>
                  <a:lnTo>
                    <a:pt x="3873" y="6807"/>
                  </a:lnTo>
                  <a:lnTo>
                    <a:pt x="2687" y="11226"/>
                  </a:lnTo>
                  <a:lnTo>
                    <a:pt x="0" y="19659"/>
                  </a:lnTo>
                  <a:lnTo>
                    <a:pt x="1752" y="24295"/>
                  </a:lnTo>
                  <a:lnTo>
                    <a:pt x="3454" y="25780"/>
                  </a:lnTo>
                  <a:lnTo>
                    <a:pt x="5473" y="26288"/>
                  </a:lnTo>
                  <a:lnTo>
                    <a:pt x="5778" y="26327"/>
                  </a:lnTo>
                  <a:lnTo>
                    <a:pt x="7810" y="26327"/>
                  </a:lnTo>
                  <a:lnTo>
                    <a:pt x="8341" y="25806"/>
                  </a:lnTo>
                  <a:lnTo>
                    <a:pt x="7442" y="25806"/>
                  </a:lnTo>
                  <a:lnTo>
                    <a:pt x="4000" y="24930"/>
                  </a:lnTo>
                  <a:lnTo>
                    <a:pt x="2539" y="23672"/>
                  </a:lnTo>
                  <a:lnTo>
                    <a:pt x="1015" y="19634"/>
                  </a:lnTo>
                  <a:lnTo>
                    <a:pt x="3750" y="10972"/>
                  </a:lnTo>
                  <a:lnTo>
                    <a:pt x="4874" y="6807"/>
                  </a:lnTo>
                  <a:lnTo>
                    <a:pt x="5676" y="4114"/>
                  </a:lnTo>
                  <a:lnTo>
                    <a:pt x="6667" y="1193"/>
                  </a:lnTo>
                  <a:lnTo>
                    <a:pt x="9878" y="1193"/>
                  </a:lnTo>
                  <a:lnTo>
                    <a:pt x="6070" y="0"/>
                  </a:lnTo>
                  <a:close/>
                </a:path>
                <a:path w="14604" h="26670">
                  <a:moveTo>
                    <a:pt x="9878" y="1193"/>
                  </a:moveTo>
                  <a:lnTo>
                    <a:pt x="6667" y="1193"/>
                  </a:lnTo>
                  <a:lnTo>
                    <a:pt x="13055" y="3200"/>
                  </a:lnTo>
                  <a:lnTo>
                    <a:pt x="9016" y="22224"/>
                  </a:lnTo>
                  <a:lnTo>
                    <a:pt x="8496" y="23914"/>
                  </a:lnTo>
                  <a:lnTo>
                    <a:pt x="7442" y="25806"/>
                  </a:lnTo>
                  <a:lnTo>
                    <a:pt x="8341" y="25806"/>
                  </a:lnTo>
                  <a:lnTo>
                    <a:pt x="9156" y="25006"/>
                  </a:lnTo>
                  <a:lnTo>
                    <a:pt x="9944" y="22466"/>
                  </a:lnTo>
                  <a:lnTo>
                    <a:pt x="14173" y="2539"/>
                  </a:lnTo>
                  <a:lnTo>
                    <a:pt x="9878" y="1193"/>
                  </a:lnTo>
                  <a:close/>
                </a:path>
              </a:pathLst>
            </a:custGeom>
            <a:solidFill>
              <a:srgbClr val="482B19"/>
            </a:solidFill>
          </p:spPr>
          <p:txBody>
            <a:bodyPr wrap="square" lIns="0" tIns="0" rIns="0" bIns="0" rtlCol="0"/>
            <a:lstStyle/>
            <a:p>
              <a:endParaRPr/>
            </a:p>
          </p:txBody>
        </p:sp>
        <p:sp>
          <p:nvSpPr>
            <p:cNvPr id="145" name="object 121">
              <a:extLst>
                <a:ext uri="{FF2B5EF4-FFF2-40B4-BE49-F238E27FC236}">
                  <a16:creationId xmlns:a16="http://schemas.microsoft.com/office/drawing/2014/main" id="{C04FCC8C-F681-420F-8F0E-CBF30BBF21C6}"/>
                </a:ext>
              </a:extLst>
            </p:cNvPr>
            <p:cNvSpPr/>
            <p:nvPr/>
          </p:nvSpPr>
          <p:spPr>
            <a:xfrm>
              <a:off x="6715941" y="9087666"/>
              <a:ext cx="14604" cy="26670"/>
            </a:xfrm>
            <a:custGeom>
              <a:avLst/>
              <a:gdLst/>
              <a:ahLst/>
              <a:cxnLst/>
              <a:rect l="l" t="t" r="r" b="b"/>
              <a:pathLst>
                <a:path w="14604" h="26670">
                  <a:moveTo>
                    <a:pt x="7150" y="0"/>
                  </a:moveTo>
                  <a:lnTo>
                    <a:pt x="5880" y="3238"/>
                  </a:lnTo>
                  <a:lnTo>
                    <a:pt x="4724" y="6540"/>
                  </a:lnTo>
                  <a:lnTo>
                    <a:pt x="2527" y="13538"/>
                  </a:lnTo>
                  <a:lnTo>
                    <a:pt x="0" y="18465"/>
                  </a:lnTo>
                  <a:lnTo>
                    <a:pt x="1663" y="23876"/>
                  </a:lnTo>
                  <a:lnTo>
                    <a:pt x="3213" y="25323"/>
                  </a:lnTo>
                  <a:lnTo>
                    <a:pt x="6972" y="26504"/>
                  </a:lnTo>
                  <a:lnTo>
                    <a:pt x="8331" y="24536"/>
                  </a:lnTo>
                  <a:lnTo>
                    <a:pt x="9067" y="22529"/>
                  </a:lnTo>
                  <a:lnTo>
                    <a:pt x="14274" y="2679"/>
                  </a:lnTo>
                  <a:lnTo>
                    <a:pt x="7150" y="0"/>
                  </a:lnTo>
                  <a:close/>
                </a:path>
              </a:pathLst>
            </a:custGeom>
            <a:solidFill>
              <a:srgbClr val="754D25"/>
            </a:solidFill>
          </p:spPr>
          <p:txBody>
            <a:bodyPr wrap="square" lIns="0" tIns="0" rIns="0" bIns="0" rtlCol="0"/>
            <a:lstStyle/>
            <a:p>
              <a:endParaRPr/>
            </a:p>
          </p:txBody>
        </p:sp>
        <p:sp>
          <p:nvSpPr>
            <p:cNvPr id="146" name="object 122">
              <a:extLst>
                <a:ext uri="{FF2B5EF4-FFF2-40B4-BE49-F238E27FC236}">
                  <a16:creationId xmlns:a16="http://schemas.microsoft.com/office/drawing/2014/main" id="{BBEB566F-DBEB-4459-8EA8-C154A76D9BF4}"/>
                </a:ext>
              </a:extLst>
            </p:cNvPr>
            <p:cNvSpPr/>
            <p:nvPr/>
          </p:nvSpPr>
          <p:spPr>
            <a:xfrm>
              <a:off x="6715695" y="9087049"/>
              <a:ext cx="15240" cy="27305"/>
            </a:xfrm>
            <a:custGeom>
              <a:avLst/>
              <a:gdLst/>
              <a:ahLst/>
              <a:cxnLst/>
              <a:rect l="l" t="t" r="r" b="b"/>
              <a:pathLst>
                <a:path w="15240" h="27304">
                  <a:moveTo>
                    <a:pt x="7124" y="0"/>
                  </a:moveTo>
                  <a:lnTo>
                    <a:pt x="5718" y="3594"/>
                  </a:lnTo>
                  <a:lnTo>
                    <a:pt x="4559" y="6896"/>
                  </a:lnTo>
                  <a:lnTo>
                    <a:pt x="3238" y="11099"/>
                  </a:lnTo>
                  <a:lnTo>
                    <a:pt x="0" y="19900"/>
                  </a:lnTo>
                  <a:lnTo>
                    <a:pt x="1485" y="24739"/>
                  </a:lnTo>
                  <a:lnTo>
                    <a:pt x="3111" y="26339"/>
                  </a:lnTo>
                  <a:lnTo>
                    <a:pt x="5156" y="26987"/>
                  </a:lnTo>
                  <a:lnTo>
                    <a:pt x="5511" y="27038"/>
                  </a:lnTo>
                  <a:lnTo>
                    <a:pt x="7518" y="27038"/>
                  </a:lnTo>
                  <a:lnTo>
                    <a:pt x="8011" y="26568"/>
                  </a:lnTo>
                  <a:lnTo>
                    <a:pt x="7073" y="26568"/>
                  </a:lnTo>
                  <a:lnTo>
                    <a:pt x="3695" y="25526"/>
                  </a:lnTo>
                  <a:lnTo>
                    <a:pt x="2311" y="24168"/>
                  </a:lnTo>
                  <a:lnTo>
                    <a:pt x="1003" y="19926"/>
                  </a:lnTo>
                  <a:lnTo>
                    <a:pt x="4140" y="11404"/>
                  </a:lnTo>
                  <a:lnTo>
                    <a:pt x="5410" y="7365"/>
                  </a:lnTo>
                  <a:lnTo>
                    <a:pt x="6515" y="4216"/>
                  </a:lnTo>
                  <a:lnTo>
                    <a:pt x="7670" y="1231"/>
                  </a:lnTo>
                  <a:lnTo>
                    <a:pt x="10383" y="1231"/>
                  </a:lnTo>
                  <a:lnTo>
                    <a:pt x="7124" y="0"/>
                  </a:lnTo>
                  <a:close/>
                </a:path>
                <a:path w="15240" h="27304">
                  <a:moveTo>
                    <a:pt x="10383" y="1231"/>
                  </a:moveTo>
                  <a:lnTo>
                    <a:pt x="7670" y="1231"/>
                  </a:lnTo>
                  <a:lnTo>
                    <a:pt x="13944" y="3594"/>
                  </a:lnTo>
                  <a:lnTo>
                    <a:pt x="8864" y="22986"/>
                  </a:lnTo>
                  <a:lnTo>
                    <a:pt x="8210" y="24739"/>
                  </a:lnTo>
                  <a:lnTo>
                    <a:pt x="7073" y="26568"/>
                  </a:lnTo>
                  <a:lnTo>
                    <a:pt x="8011" y="26568"/>
                  </a:lnTo>
                  <a:lnTo>
                    <a:pt x="8877" y="25742"/>
                  </a:lnTo>
                  <a:lnTo>
                    <a:pt x="9779" y="23266"/>
                  </a:lnTo>
                  <a:lnTo>
                    <a:pt x="15087" y="3009"/>
                  </a:lnTo>
                  <a:lnTo>
                    <a:pt x="10383" y="1231"/>
                  </a:lnTo>
                  <a:close/>
                </a:path>
              </a:pathLst>
            </a:custGeom>
            <a:solidFill>
              <a:srgbClr val="482B19"/>
            </a:solidFill>
          </p:spPr>
          <p:txBody>
            <a:bodyPr wrap="square" lIns="0" tIns="0" rIns="0" bIns="0" rtlCol="0"/>
            <a:lstStyle/>
            <a:p>
              <a:endParaRPr/>
            </a:p>
          </p:txBody>
        </p:sp>
        <p:sp>
          <p:nvSpPr>
            <p:cNvPr id="147" name="object 123">
              <a:extLst>
                <a:ext uri="{FF2B5EF4-FFF2-40B4-BE49-F238E27FC236}">
                  <a16:creationId xmlns:a16="http://schemas.microsoft.com/office/drawing/2014/main" id="{80F8CFA5-73D5-4E60-81A3-D547502AC435}"/>
                </a:ext>
              </a:extLst>
            </p:cNvPr>
            <p:cNvSpPr/>
            <p:nvPr/>
          </p:nvSpPr>
          <p:spPr>
            <a:xfrm>
              <a:off x="6708639" y="9082923"/>
              <a:ext cx="17145" cy="31115"/>
            </a:xfrm>
            <a:custGeom>
              <a:avLst/>
              <a:gdLst/>
              <a:ahLst/>
              <a:cxnLst/>
              <a:rect l="l" t="t" r="r" b="b"/>
              <a:pathLst>
                <a:path w="17145" h="31115">
                  <a:moveTo>
                    <a:pt x="10286" y="0"/>
                  </a:moveTo>
                  <a:lnTo>
                    <a:pt x="8470" y="3670"/>
                  </a:lnTo>
                  <a:lnTo>
                    <a:pt x="6756" y="7429"/>
                  </a:lnTo>
                  <a:lnTo>
                    <a:pt x="3365" y="15417"/>
                  </a:lnTo>
                  <a:lnTo>
                    <a:pt x="0" y="20955"/>
                  </a:lnTo>
                  <a:lnTo>
                    <a:pt x="736" y="27470"/>
                  </a:lnTo>
                  <a:lnTo>
                    <a:pt x="2031" y="29324"/>
                  </a:lnTo>
                  <a:lnTo>
                    <a:pt x="5587" y="31076"/>
                  </a:lnTo>
                  <a:lnTo>
                    <a:pt x="7289" y="28905"/>
                  </a:lnTo>
                  <a:lnTo>
                    <a:pt x="8369" y="26619"/>
                  </a:lnTo>
                  <a:lnTo>
                    <a:pt x="16941" y="3848"/>
                  </a:lnTo>
                  <a:lnTo>
                    <a:pt x="10286" y="0"/>
                  </a:lnTo>
                  <a:close/>
                </a:path>
              </a:pathLst>
            </a:custGeom>
            <a:solidFill>
              <a:srgbClr val="754D25"/>
            </a:solidFill>
          </p:spPr>
          <p:txBody>
            <a:bodyPr wrap="square" lIns="0" tIns="0" rIns="0" bIns="0" rtlCol="0"/>
            <a:lstStyle/>
            <a:p>
              <a:endParaRPr/>
            </a:p>
          </p:txBody>
        </p:sp>
        <p:sp>
          <p:nvSpPr>
            <p:cNvPr id="148" name="object 124">
              <a:extLst>
                <a:ext uri="{FF2B5EF4-FFF2-40B4-BE49-F238E27FC236}">
                  <a16:creationId xmlns:a16="http://schemas.microsoft.com/office/drawing/2014/main" id="{6142CDFE-99E4-4FA5-97E3-3BA3858E4A2C}"/>
                </a:ext>
              </a:extLst>
            </p:cNvPr>
            <p:cNvSpPr/>
            <p:nvPr/>
          </p:nvSpPr>
          <p:spPr>
            <a:xfrm>
              <a:off x="6708256" y="9082260"/>
              <a:ext cx="18415" cy="31750"/>
            </a:xfrm>
            <a:custGeom>
              <a:avLst/>
              <a:gdLst/>
              <a:ahLst/>
              <a:cxnLst/>
              <a:rect l="l" t="t" r="r" b="b"/>
              <a:pathLst>
                <a:path w="18415" h="31750">
                  <a:moveTo>
                    <a:pt x="10464" y="0"/>
                  </a:moveTo>
                  <a:lnTo>
                    <a:pt x="8496" y="3975"/>
                  </a:lnTo>
                  <a:lnTo>
                    <a:pt x="6756" y="7759"/>
                  </a:lnTo>
                  <a:lnTo>
                    <a:pt x="4711" y="12573"/>
                  </a:lnTo>
                  <a:lnTo>
                    <a:pt x="0" y="22529"/>
                  </a:lnTo>
                  <a:lnTo>
                    <a:pt x="660" y="28295"/>
                  </a:lnTo>
                  <a:lnTo>
                    <a:pt x="2006" y="30314"/>
                  </a:lnTo>
                  <a:lnTo>
                    <a:pt x="4038" y="31318"/>
                  </a:lnTo>
                  <a:lnTo>
                    <a:pt x="4483" y="31432"/>
                  </a:lnTo>
                  <a:lnTo>
                    <a:pt x="5245" y="31432"/>
                  </a:lnTo>
                  <a:lnTo>
                    <a:pt x="5549" y="31381"/>
                  </a:lnTo>
                  <a:lnTo>
                    <a:pt x="7086" y="30848"/>
                  </a:lnTo>
                  <a:lnTo>
                    <a:pt x="7352" y="30543"/>
                  </a:lnTo>
                  <a:lnTo>
                    <a:pt x="5041" y="30543"/>
                  </a:lnTo>
                  <a:lnTo>
                    <a:pt x="4533" y="30492"/>
                  </a:lnTo>
                  <a:lnTo>
                    <a:pt x="2717" y="29603"/>
                  </a:lnTo>
                  <a:lnTo>
                    <a:pt x="1574" y="27863"/>
                  </a:lnTo>
                  <a:lnTo>
                    <a:pt x="990" y="22694"/>
                  </a:lnTo>
                  <a:lnTo>
                    <a:pt x="5587" y="12966"/>
                  </a:lnTo>
                  <a:lnTo>
                    <a:pt x="7556" y="8318"/>
                  </a:lnTo>
                  <a:lnTo>
                    <a:pt x="9207" y="4711"/>
                  </a:lnTo>
                  <a:lnTo>
                    <a:pt x="10871" y="1333"/>
                  </a:lnTo>
                  <a:lnTo>
                    <a:pt x="12773" y="1333"/>
                  </a:lnTo>
                  <a:lnTo>
                    <a:pt x="10464" y="0"/>
                  </a:lnTo>
                  <a:close/>
                </a:path>
                <a:path w="18415" h="31750">
                  <a:moveTo>
                    <a:pt x="12773" y="1333"/>
                  </a:moveTo>
                  <a:lnTo>
                    <a:pt x="10871" y="1333"/>
                  </a:lnTo>
                  <a:lnTo>
                    <a:pt x="16738" y="4724"/>
                  </a:lnTo>
                  <a:lnTo>
                    <a:pt x="8305" y="27076"/>
                  </a:lnTo>
                  <a:lnTo>
                    <a:pt x="7454" y="28892"/>
                  </a:lnTo>
                  <a:lnTo>
                    <a:pt x="6502" y="30035"/>
                  </a:lnTo>
                  <a:lnTo>
                    <a:pt x="5041" y="30543"/>
                  </a:lnTo>
                  <a:lnTo>
                    <a:pt x="7352" y="30543"/>
                  </a:lnTo>
                  <a:lnTo>
                    <a:pt x="8204" y="29565"/>
                  </a:lnTo>
                  <a:lnTo>
                    <a:pt x="9194" y="27444"/>
                  </a:lnTo>
                  <a:lnTo>
                    <a:pt x="17919" y="4305"/>
                  </a:lnTo>
                  <a:lnTo>
                    <a:pt x="12773" y="1333"/>
                  </a:lnTo>
                  <a:close/>
                </a:path>
              </a:pathLst>
            </a:custGeom>
            <a:solidFill>
              <a:srgbClr val="482B19"/>
            </a:solidFill>
          </p:spPr>
          <p:txBody>
            <a:bodyPr wrap="square" lIns="0" tIns="0" rIns="0" bIns="0" rtlCol="0"/>
            <a:lstStyle/>
            <a:p>
              <a:endParaRPr/>
            </a:p>
          </p:txBody>
        </p:sp>
        <p:sp>
          <p:nvSpPr>
            <p:cNvPr id="149" name="object 125">
              <a:extLst>
                <a:ext uri="{FF2B5EF4-FFF2-40B4-BE49-F238E27FC236}">
                  <a16:creationId xmlns:a16="http://schemas.microsoft.com/office/drawing/2014/main" id="{24E4924B-041D-4230-A7E0-846F542DF3E7}"/>
                </a:ext>
              </a:extLst>
            </p:cNvPr>
            <p:cNvSpPr/>
            <p:nvPr/>
          </p:nvSpPr>
          <p:spPr>
            <a:xfrm>
              <a:off x="6700281" y="9079658"/>
              <a:ext cx="20955" cy="33020"/>
            </a:xfrm>
            <a:custGeom>
              <a:avLst/>
              <a:gdLst/>
              <a:ahLst/>
              <a:cxnLst/>
              <a:rect l="l" t="t" r="r" b="b"/>
              <a:pathLst>
                <a:path w="20954" h="33020">
                  <a:moveTo>
                    <a:pt x="14985" y="0"/>
                  </a:moveTo>
                  <a:lnTo>
                    <a:pt x="12890" y="3225"/>
                  </a:lnTo>
                  <a:lnTo>
                    <a:pt x="8420" y="10655"/>
                  </a:lnTo>
                  <a:lnTo>
                    <a:pt x="4432" y="17754"/>
                  </a:lnTo>
                  <a:lnTo>
                    <a:pt x="0" y="30784"/>
                  </a:lnTo>
                  <a:lnTo>
                    <a:pt x="3378" y="32829"/>
                  </a:lnTo>
                  <a:lnTo>
                    <a:pt x="7264" y="30835"/>
                  </a:lnTo>
                  <a:lnTo>
                    <a:pt x="8496" y="28816"/>
                  </a:lnTo>
                  <a:lnTo>
                    <a:pt x="20383" y="4457"/>
                  </a:lnTo>
                  <a:lnTo>
                    <a:pt x="14985" y="0"/>
                  </a:lnTo>
                  <a:close/>
                </a:path>
              </a:pathLst>
            </a:custGeom>
            <a:solidFill>
              <a:srgbClr val="754D25"/>
            </a:solidFill>
          </p:spPr>
          <p:txBody>
            <a:bodyPr wrap="square" lIns="0" tIns="0" rIns="0" bIns="0" rtlCol="0"/>
            <a:lstStyle/>
            <a:p>
              <a:endParaRPr/>
            </a:p>
          </p:txBody>
        </p:sp>
        <p:sp>
          <p:nvSpPr>
            <p:cNvPr id="150" name="object 126">
              <a:extLst>
                <a:ext uri="{FF2B5EF4-FFF2-40B4-BE49-F238E27FC236}">
                  <a16:creationId xmlns:a16="http://schemas.microsoft.com/office/drawing/2014/main" id="{E8219657-D3CD-4515-9B14-816B32E34DC8}"/>
                </a:ext>
              </a:extLst>
            </p:cNvPr>
            <p:cNvSpPr/>
            <p:nvPr/>
          </p:nvSpPr>
          <p:spPr>
            <a:xfrm>
              <a:off x="6699415" y="9078948"/>
              <a:ext cx="22225" cy="33655"/>
            </a:xfrm>
            <a:custGeom>
              <a:avLst/>
              <a:gdLst/>
              <a:ahLst/>
              <a:cxnLst/>
              <a:rect l="l" t="t" r="r" b="b"/>
              <a:pathLst>
                <a:path w="22225" h="33654">
                  <a:moveTo>
                    <a:pt x="15747" y="0"/>
                  </a:moveTo>
                  <a:lnTo>
                    <a:pt x="0" y="31534"/>
                  </a:lnTo>
                  <a:lnTo>
                    <a:pt x="2463" y="33020"/>
                  </a:lnTo>
                  <a:lnTo>
                    <a:pt x="3073" y="33172"/>
                  </a:lnTo>
                  <a:lnTo>
                    <a:pt x="6019" y="33172"/>
                  </a:lnTo>
                  <a:lnTo>
                    <a:pt x="6320" y="32981"/>
                  </a:lnTo>
                  <a:lnTo>
                    <a:pt x="4254" y="32981"/>
                  </a:lnTo>
                  <a:lnTo>
                    <a:pt x="2476" y="31927"/>
                  </a:lnTo>
                  <a:lnTo>
                    <a:pt x="17467" y="1422"/>
                  </a:lnTo>
                  <a:lnTo>
                    <a:pt x="15747" y="0"/>
                  </a:lnTo>
                  <a:close/>
                </a:path>
                <a:path w="22225" h="33654">
                  <a:moveTo>
                    <a:pt x="17467" y="1422"/>
                  </a:moveTo>
                  <a:lnTo>
                    <a:pt x="15963" y="1422"/>
                  </a:lnTo>
                  <a:lnTo>
                    <a:pt x="20650" y="5295"/>
                  </a:lnTo>
                  <a:lnTo>
                    <a:pt x="8953" y="29273"/>
                  </a:lnTo>
                  <a:lnTo>
                    <a:pt x="7873" y="31026"/>
                  </a:lnTo>
                  <a:lnTo>
                    <a:pt x="4254" y="32981"/>
                  </a:lnTo>
                  <a:lnTo>
                    <a:pt x="6320" y="32981"/>
                  </a:lnTo>
                  <a:lnTo>
                    <a:pt x="8750" y="31445"/>
                  </a:lnTo>
                  <a:lnTo>
                    <a:pt x="9791" y="29730"/>
                  </a:lnTo>
                  <a:lnTo>
                    <a:pt x="21843" y="5041"/>
                  </a:lnTo>
                  <a:lnTo>
                    <a:pt x="17467" y="1422"/>
                  </a:lnTo>
                  <a:close/>
                </a:path>
              </a:pathLst>
            </a:custGeom>
            <a:solidFill>
              <a:srgbClr val="482B19"/>
            </a:solidFill>
          </p:spPr>
          <p:txBody>
            <a:bodyPr wrap="square" lIns="0" tIns="0" rIns="0" bIns="0" rtlCol="0"/>
            <a:lstStyle/>
            <a:p>
              <a:endParaRPr/>
            </a:p>
          </p:txBody>
        </p:sp>
        <p:sp>
          <p:nvSpPr>
            <p:cNvPr id="151" name="object 127">
              <a:extLst>
                <a:ext uri="{FF2B5EF4-FFF2-40B4-BE49-F238E27FC236}">
                  <a16:creationId xmlns:a16="http://schemas.microsoft.com/office/drawing/2014/main" id="{043BF608-91ED-4342-86B1-6D985DB3DDD5}"/>
                </a:ext>
              </a:extLst>
            </p:cNvPr>
            <p:cNvSpPr/>
            <p:nvPr/>
          </p:nvSpPr>
          <p:spPr>
            <a:xfrm>
              <a:off x="6692660" y="9075836"/>
              <a:ext cx="24130" cy="34925"/>
            </a:xfrm>
            <a:custGeom>
              <a:avLst/>
              <a:gdLst/>
              <a:ahLst/>
              <a:cxnLst/>
              <a:rect l="l" t="t" r="r" b="b"/>
              <a:pathLst>
                <a:path w="24129" h="34925">
                  <a:moveTo>
                    <a:pt x="18148" y="0"/>
                  </a:moveTo>
                  <a:lnTo>
                    <a:pt x="15862" y="3162"/>
                  </a:lnTo>
                  <a:lnTo>
                    <a:pt x="9740" y="11176"/>
                  </a:lnTo>
                  <a:lnTo>
                    <a:pt x="5333" y="18148"/>
                  </a:lnTo>
                  <a:lnTo>
                    <a:pt x="1676" y="19291"/>
                  </a:lnTo>
                  <a:lnTo>
                    <a:pt x="1523" y="25565"/>
                  </a:lnTo>
                  <a:lnTo>
                    <a:pt x="0" y="33464"/>
                  </a:lnTo>
                  <a:lnTo>
                    <a:pt x="6464" y="34569"/>
                  </a:lnTo>
                  <a:lnTo>
                    <a:pt x="10667" y="27317"/>
                  </a:lnTo>
                  <a:lnTo>
                    <a:pt x="14706" y="20777"/>
                  </a:lnTo>
                  <a:lnTo>
                    <a:pt x="15874" y="17957"/>
                  </a:lnTo>
                  <a:lnTo>
                    <a:pt x="18656" y="13462"/>
                  </a:lnTo>
                  <a:lnTo>
                    <a:pt x="24104" y="5143"/>
                  </a:lnTo>
                  <a:lnTo>
                    <a:pt x="18148" y="0"/>
                  </a:lnTo>
                  <a:close/>
                </a:path>
              </a:pathLst>
            </a:custGeom>
            <a:solidFill>
              <a:srgbClr val="754D25"/>
            </a:solidFill>
          </p:spPr>
          <p:txBody>
            <a:bodyPr wrap="square" lIns="0" tIns="0" rIns="0" bIns="0" rtlCol="0"/>
            <a:lstStyle/>
            <a:p>
              <a:endParaRPr/>
            </a:p>
          </p:txBody>
        </p:sp>
        <p:sp>
          <p:nvSpPr>
            <p:cNvPr id="152" name="object 128">
              <a:extLst>
                <a:ext uri="{FF2B5EF4-FFF2-40B4-BE49-F238E27FC236}">
                  <a16:creationId xmlns:a16="http://schemas.microsoft.com/office/drawing/2014/main" id="{6DF82D6C-ACA2-4BA8-B033-F698BC8B3302}"/>
                </a:ext>
              </a:extLst>
            </p:cNvPr>
            <p:cNvSpPr/>
            <p:nvPr/>
          </p:nvSpPr>
          <p:spPr>
            <a:xfrm>
              <a:off x="6692627" y="9075129"/>
              <a:ext cx="24765" cy="35560"/>
            </a:xfrm>
            <a:custGeom>
              <a:avLst/>
              <a:gdLst/>
              <a:ahLst/>
              <a:cxnLst/>
              <a:rect l="l" t="t" r="r" b="b"/>
              <a:pathLst>
                <a:path w="24765" h="35559">
                  <a:moveTo>
                    <a:pt x="18097" y="0"/>
                  </a:moveTo>
                  <a:lnTo>
                    <a:pt x="17081" y="1409"/>
                  </a:lnTo>
                  <a:lnTo>
                    <a:pt x="8762" y="12598"/>
                  </a:lnTo>
                  <a:lnTo>
                    <a:pt x="6476" y="16192"/>
                  </a:lnTo>
                  <a:lnTo>
                    <a:pt x="1193" y="21424"/>
                  </a:lnTo>
                  <a:lnTo>
                    <a:pt x="1095" y="25019"/>
                  </a:lnTo>
                  <a:lnTo>
                    <a:pt x="304" y="31369"/>
                  </a:lnTo>
                  <a:lnTo>
                    <a:pt x="0" y="34645"/>
                  </a:lnTo>
                  <a:lnTo>
                    <a:pt x="1473" y="34912"/>
                  </a:lnTo>
                  <a:lnTo>
                    <a:pt x="1777" y="34950"/>
                  </a:lnTo>
                  <a:lnTo>
                    <a:pt x="2349" y="34975"/>
                  </a:lnTo>
                  <a:lnTo>
                    <a:pt x="6997" y="34975"/>
                  </a:lnTo>
                  <a:lnTo>
                    <a:pt x="7161" y="34709"/>
                  </a:lnTo>
                  <a:lnTo>
                    <a:pt x="6032" y="34709"/>
                  </a:lnTo>
                  <a:lnTo>
                    <a:pt x="1650" y="33959"/>
                  </a:lnTo>
                  <a:lnTo>
                    <a:pt x="990" y="33528"/>
                  </a:lnTo>
                  <a:lnTo>
                    <a:pt x="2070" y="25019"/>
                  </a:lnTo>
                  <a:lnTo>
                    <a:pt x="2146" y="21831"/>
                  </a:lnTo>
                  <a:lnTo>
                    <a:pt x="7226" y="16802"/>
                  </a:lnTo>
                  <a:lnTo>
                    <a:pt x="9550" y="13131"/>
                  </a:lnTo>
                  <a:lnTo>
                    <a:pt x="18262" y="1409"/>
                  </a:lnTo>
                  <a:lnTo>
                    <a:pt x="19729" y="1409"/>
                  </a:lnTo>
                  <a:lnTo>
                    <a:pt x="18097" y="0"/>
                  </a:lnTo>
                  <a:close/>
                </a:path>
                <a:path w="24765" h="35559">
                  <a:moveTo>
                    <a:pt x="19729" y="1409"/>
                  </a:moveTo>
                  <a:lnTo>
                    <a:pt x="18262" y="1409"/>
                  </a:lnTo>
                  <a:lnTo>
                    <a:pt x="23367" y="5816"/>
                  </a:lnTo>
                  <a:lnTo>
                    <a:pt x="22745" y="7023"/>
                  </a:lnTo>
                  <a:lnTo>
                    <a:pt x="18580" y="13474"/>
                  </a:lnTo>
                  <a:lnTo>
                    <a:pt x="16713" y="16459"/>
                  </a:lnTo>
                  <a:lnTo>
                    <a:pt x="13106" y="23202"/>
                  </a:lnTo>
                  <a:lnTo>
                    <a:pt x="6032" y="34709"/>
                  </a:lnTo>
                  <a:lnTo>
                    <a:pt x="7161" y="34709"/>
                  </a:lnTo>
                  <a:lnTo>
                    <a:pt x="13931" y="23685"/>
                  </a:lnTo>
                  <a:lnTo>
                    <a:pt x="17624" y="16802"/>
                  </a:lnTo>
                  <a:lnTo>
                    <a:pt x="18745" y="14986"/>
                  </a:lnTo>
                  <a:lnTo>
                    <a:pt x="24726" y="5727"/>
                  </a:lnTo>
                  <a:lnTo>
                    <a:pt x="19729" y="1409"/>
                  </a:lnTo>
                  <a:close/>
                </a:path>
              </a:pathLst>
            </a:custGeom>
            <a:solidFill>
              <a:srgbClr val="482B19"/>
            </a:solidFill>
          </p:spPr>
          <p:txBody>
            <a:bodyPr wrap="square" lIns="0" tIns="0" rIns="0" bIns="0" rtlCol="0"/>
            <a:lstStyle/>
            <a:p>
              <a:endParaRPr/>
            </a:p>
          </p:txBody>
        </p:sp>
        <p:sp>
          <p:nvSpPr>
            <p:cNvPr id="153" name="object 129">
              <a:extLst>
                <a:ext uri="{FF2B5EF4-FFF2-40B4-BE49-F238E27FC236}">
                  <a16:creationId xmlns:a16="http://schemas.microsoft.com/office/drawing/2014/main" id="{4DE536F5-90BB-4943-920D-80B949293793}"/>
                </a:ext>
              </a:extLst>
            </p:cNvPr>
            <p:cNvSpPr/>
            <p:nvPr/>
          </p:nvSpPr>
          <p:spPr>
            <a:xfrm>
              <a:off x="6682304" y="9071699"/>
              <a:ext cx="29845" cy="36195"/>
            </a:xfrm>
            <a:custGeom>
              <a:avLst/>
              <a:gdLst/>
              <a:ahLst/>
              <a:cxnLst/>
              <a:rect l="l" t="t" r="r" b="b"/>
              <a:pathLst>
                <a:path w="29845" h="36195">
                  <a:moveTo>
                    <a:pt x="24396" y="0"/>
                  </a:moveTo>
                  <a:lnTo>
                    <a:pt x="21590" y="3479"/>
                  </a:lnTo>
                  <a:lnTo>
                    <a:pt x="18884" y="6667"/>
                  </a:lnTo>
                  <a:lnTo>
                    <a:pt x="13766" y="13271"/>
                  </a:lnTo>
                  <a:lnTo>
                    <a:pt x="8420" y="20358"/>
                  </a:lnTo>
                  <a:lnTo>
                    <a:pt x="0" y="33515"/>
                  </a:lnTo>
                  <a:lnTo>
                    <a:pt x="3022" y="36106"/>
                  </a:lnTo>
                  <a:lnTo>
                    <a:pt x="11925" y="31635"/>
                  </a:lnTo>
                  <a:lnTo>
                    <a:pt x="13563" y="29629"/>
                  </a:lnTo>
                  <a:lnTo>
                    <a:pt x="29311" y="8254"/>
                  </a:lnTo>
                  <a:lnTo>
                    <a:pt x="24396" y="0"/>
                  </a:lnTo>
                  <a:close/>
                </a:path>
              </a:pathLst>
            </a:custGeom>
            <a:solidFill>
              <a:srgbClr val="754D25"/>
            </a:solidFill>
          </p:spPr>
          <p:txBody>
            <a:bodyPr wrap="square" lIns="0" tIns="0" rIns="0" bIns="0" rtlCol="0"/>
            <a:lstStyle/>
            <a:p>
              <a:endParaRPr/>
            </a:p>
          </p:txBody>
        </p:sp>
        <p:sp>
          <p:nvSpPr>
            <p:cNvPr id="154" name="object 130">
              <a:extLst>
                <a:ext uri="{FF2B5EF4-FFF2-40B4-BE49-F238E27FC236}">
                  <a16:creationId xmlns:a16="http://schemas.microsoft.com/office/drawing/2014/main" id="{3A92AD8F-7926-47EC-A450-74C8E8E27C23}"/>
                </a:ext>
              </a:extLst>
            </p:cNvPr>
            <p:cNvSpPr/>
            <p:nvPr/>
          </p:nvSpPr>
          <p:spPr>
            <a:xfrm>
              <a:off x="6681235" y="9073773"/>
              <a:ext cx="31115" cy="33655"/>
            </a:xfrm>
            <a:custGeom>
              <a:avLst/>
              <a:gdLst/>
              <a:ahLst/>
              <a:cxnLst/>
              <a:rect l="l" t="t" r="r" b="b"/>
              <a:pathLst>
                <a:path w="31115" h="33654">
                  <a:moveTo>
                    <a:pt x="23634" y="0"/>
                  </a:moveTo>
                  <a:lnTo>
                    <a:pt x="22885" y="355"/>
                  </a:lnTo>
                  <a:lnTo>
                    <a:pt x="22169" y="1244"/>
                  </a:lnTo>
                  <a:lnTo>
                    <a:pt x="19558" y="4318"/>
                  </a:lnTo>
                  <a:lnTo>
                    <a:pt x="14490" y="10858"/>
                  </a:lnTo>
                  <a:lnTo>
                    <a:pt x="11925" y="14274"/>
                  </a:lnTo>
                  <a:lnTo>
                    <a:pt x="0" y="31153"/>
                  </a:lnTo>
                  <a:lnTo>
                    <a:pt x="2286" y="33108"/>
                  </a:lnTo>
                  <a:lnTo>
                    <a:pt x="2781" y="33261"/>
                  </a:lnTo>
                  <a:lnTo>
                    <a:pt x="3606" y="33261"/>
                  </a:lnTo>
                  <a:lnTo>
                    <a:pt x="7213" y="32943"/>
                  </a:lnTo>
                  <a:lnTo>
                    <a:pt x="8367" y="32346"/>
                  </a:lnTo>
                  <a:lnTo>
                    <a:pt x="3225" y="32346"/>
                  </a:lnTo>
                  <a:lnTo>
                    <a:pt x="2768" y="32270"/>
                  </a:lnTo>
                  <a:lnTo>
                    <a:pt x="2616" y="32169"/>
                  </a:lnTo>
                  <a:lnTo>
                    <a:pt x="2247" y="30772"/>
                  </a:lnTo>
                  <a:lnTo>
                    <a:pt x="9448" y="19138"/>
                  </a:lnTo>
                  <a:lnTo>
                    <a:pt x="15252" y="11442"/>
                  </a:lnTo>
                  <a:lnTo>
                    <a:pt x="20307" y="4914"/>
                  </a:lnTo>
                  <a:lnTo>
                    <a:pt x="23393" y="1244"/>
                  </a:lnTo>
                  <a:lnTo>
                    <a:pt x="23812" y="1028"/>
                  </a:lnTo>
                  <a:lnTo>
                    <a:pt x="27838" y="1028"/>
                  </a:lnTo>
                  <a:lnTo>
                    <a:pt x="27393" y="292"/>
                  </a:lnTo>
                  <a:lnTo>
                    <a:pt x="23634" y="0"/>
                  </a:lnTo>
                  <a:close/>
                </a:path>
                <a:path w="31115" h="33654">
                  <a:moveTo>
                    <a:pt x="27838" y="1028"/>
                  </a:moveTo>
                  <a:lnTo>
                    <a:pt x="24396" y="1028"/>
                  </a:lnTo>
                  <a:lnTo>
                    <a:pt x="26301" y="1168"/>
                  </a:lnTo>
                  <a:lnTo>
                    <a:pt x="28803" y="4559"/>
                  </a:lnTo>
                  <a:lnTo>
                    <a:pt x="3225" y="32346"/>
                  </a:lnTo>
                  <a:lnTo>
                    <a:pt x="8367" y="32346"/>
                  </a:lnTo>
                  <a:lnTo>
                    <a:pt x="13525" y="29679"/>
                  </a:lnTo>
                  <a:lnTo>
                    <a:pt x="15024" y="27838"/>
                  </a:lnTo>
                  <a:lnTo>
                    <a:pt x="30962" y="6210"/>
                  </a:lnTo>
                  <a:lnTo>
                    <a:pt x="27838" y="1028"/>
                  </a:lnTo>
                  <a:close/>
                </a:path>
              </a:pathLst>
            </a:custGeom>
            <a:solidFill>
              <a:srgbClr val="482B19"/>
            </a:solidFill>
          </p:spPr>
          <p:txBody>
            <a:bodyPr wrap="square" lIns="0" tIns="0" rIns="0" bIns="0" rtlCol="0"/>
            <a:lstStyle/>
            <a:p>
              <a:endParaRPr/>
            </a:p>
          </p:txBody>
        </p:sp>
        <p:sp>
          <p:nvSpPr>
            <p:cNvPr id="155" name="object 131">
              <a:extLst>
                <a:ext uri="{FF2B5EF4-FFF2-40B4-BE49-F238E27FC236}">
                  <a16:creationId xmlns:a16="http://schemas.microsoft.com/office/drawing/2014/main" id="{2A351B6E-140C-4EC4-ACE5-B6360B08EB81}"/>
                </a:ext>
              </a:extLst>
            </p:cNvPr>
            <p:cNvSpPr/>
            <p:nvPr/>
          </p:nvSpPr>
          <p:spPr>
            <a:xfrm>
              <a:off x="6670741" y="9069942"/>
              <a:ext cx="39370" cy="34290"/>
            </a:xfrm>
            <a:custGeom>
              <a:avLst/>
              <a:gdLst/>
              <a:ahLst/>
              <a:cxnLst/>
              <a:rect l="l" t="t" r="r" b="b"/>
              <a:pathLst>
                <a:path w="39370" h="34290">
                  <a:moveTo>
                    <a:pt x="34899" y="0"/>
                  </a:moveTo>
                  <a:lnTo>
                    <a:pt x="31394" y="3022"/>
                  </a:lnTo>
                  <a:lnTo>
                    <a:pt x="21513" y="11836"/>
                  </a:lnTo>
                  <a:lnTo>
                    <a:pt x="14389" y="18618"/>
                  </a:lnTo>
                  <a:lnTo>
                    <a:pt x="2603" y="25285"/>
                  </a:lnTo>
                  <a:lnTo>
                    <a:pt x="0" y="32664"/>
                  </a:lnTo>
                  <a:lnTo>
                    <a:pt x="11010" y="34099"/>
                  </a:lnTo>
                  <a:lnTo>
                    <a:pt x="38823" y="6223"/>
                  </a:lnTo>
                  <a:lnTo>
                    <a:pt x="34899" y="0"/>
                  </a:lnTo>
                  <a:close/>
                </a:path>
              </a:pathLst>
            </a:custGeom>
            <a:solidFill>
              <a:srgbClr val="754D25"/>
            </a:solidFill>
          </p:spPr>
          <p:txBody>
            <a:bodyPr wrap="square" lIns="0" tIns="0" rIns="0" bIns="0" rtlCol="0"/>
            <a:lstStyle/>
            <a:p>
              <a:endParaRPr/>
            </a:p>
          </p:txBody>
        </p:sp>
        <p:sp>
          <p:nvSpPr>
            <p:cNvPr id="156" name="object 132">
              <a:extLst>
                <a:ext uri="{FF2B5EF4-FFF2-40B4-BE49-F238E27FC236}">
                  <a16:creationId xmlns:a16="http://schemas.microsoft.com/office/drawing/2014/main" id="{8BE34977-44A8-44C6-BD92-5209ECD80FC3}"/>
                </a:ext>
              </a:extLst>
            </p:cNvPr>
            <p:cNvSpPr/>
            <p:nvPr/>
          </p:nvSpPr>
          <p:spPr>
            <a:xfrm>
              <a:off x="6670888" y="9069222"/>
              <a:ext cx="39370" cy="34290"/>
            </a:xfrm>
            <a:custGeom>
              <a:avLst/>
              <a:gdLst/>
              <a:ahLst/>
              <a:cxnLst/>
              <a:rect l="l" t="t" r="r" b="b"/>
              <a:pathLst>
                <a:path w="39370" h="34290">
                  <a:moveTo>
                    <a:pt x="34861" y="0"/>
                  </a:moveTo>
                  <a:lnTo>
                    <a:pt x="30987" y="3340"/>
                  </a:lnTo>
                  <a:lnTo>
                    <a:pt x="21043" y="12192"/>
                  </a:lnTo>
                  <a:lnTo>
                    <a:pt x="16459" y="16573"/>
                  </a:lnTo>
                  <a:lnTo>
                    <a:pt x="1473" y="27330"/>
                  </a:lnTo>
                  <a:lnTo>
                    <a:pt x="139" y="31140"/>
                  </a:lnTo>
                  <a:lnTo>
                    <a:pt x="0" y="31915"/>
                  </a:lnTo>
                  <a:lnTo>
                    <a:pt x="2120" y="33261"/>
                  </a:lnTo>
                  <a:lnTo>
                    <a:pt x="4089" y="33667"/>
                  </a:lnTo>
                  <a:lnTo>
                    <a:pt x="9664" y="33667"/>
                  </a:lnTo>
                  <a:lnTo>
                    <a:pt x="10649" y="33438"/>
                  </a:lnTo>
                  <a:lnTo>
                    <a:pt x="3721" y="33134"/>
                  </a:lnTo>
                  <a:lnTo>
                    <a:pt x="1231" y="31559"/>
                  </a:lnTo>
                  <a:lnTo>
                    <a:pt x="1151" y="31140"/>
                  </a:lnTo>
                  <a:lnTo>
                    <a:pt x="2285" y="27940"/>
                  </a:lnTo>
                  <a:lnTo>
                    <a:pt x="17068" y="17310"/>
                  </a:lnTo>
                  <a:lnTo>
                    <a:pt x="21564" y="13017"/>
                  </a:lnTo>
                  <a:lnTo>
                    <a:pt x="30873" y="4724"/>
                  </a:lnTo>
                  <a:lnTo>
                    <a:pt x="34645" y="1447"/>
                  </a:lnTo>
                  <a:lnTo>
                    <a:pt x="35776" y="1447"/>
                  </a:lnTo>
                  <a:lnTo>
                    <a:pt x="34861" y="0"/>
                  </a:lnTo>
                  <a:close/>
                </a:path>
                <a:path w="39370" h="34290">
                  <a:moveTo>
                    <a:pt x="11830" y="33164"/>
                  </a:moveTo>
                  <a:lnTo>
                    <a:pt x="10649" y="33438"/>
                  </a:lnTo>
                  <a:lnTo>
                    <a:pt x="11518" y="33477"/>
                  </a:lnTo>
                  <a:lnTo>
                    <a:pt x="11830" y="33164"/>
                  </a:lnTo>
                  <a:close/>
                </a:path>
                <a:path w="39370" h="34290">
                  <a:moveTo>
                    <a:pt x="35776" y="1447"/>
                  </a:moveTo>
                  <a:lnTo>
                    <a:pt x="34645" y="1447"/>
                  </a:lnTo>
                  <a:lnTo>
                    <a:pt x="38074" y="6870"/>
                  </a:lnTo>
                  <a:lnTo>
                    <a:pt x="11830" y="33164"/>
                  </a:lnTo>
                  <a:lnTo>
                    <a:pt x="13601" y="32753"/>
                  </a:lnTo>
                  <a:lnTo>
                    <a:pt x="39293" y="7010"/>
                  </a:lnTo>
                  <a:lnTo>
                    <a:pt x="35776" y="1447"/>
                  </a:lnTo>
                  <a:close/>
                </a:path>
              </a:pathLst>
            </a:custGeom>
            <a:solidFill>
              <a:srgbClr val="482B19"/>
            </a:solidFill>
          </p:spPr>
          <p:txBody>
            <a:bodyPr wrap="square" lIns="0" tIns="0" rIns="0" bIns="0" rtlCol="0"/>
            <a:lstStyle/>
            <a:p>
              <a:endParaRPr/>
            </a:p>
          </p:txBody>
        </p:sp>
        <p:sp>
          <p:nvSpPr>
            <p:cNvPr id="157" name="object 133">
              <a:extLst>
                <a:ext uri="{FF2B5EF4-FFF2-40B4-BE49-F238E27FC236}">
                  <a16:creationId xmlns:a16="http://schemas.microsoft.com/office/drawing/2014/main" id="{D18D9831-C334-48ED-9D72-E1C7FFBF433F}"/>
                </a:ext>
              </a:extLst>
            </p:cNvPr>
            <p:cNvSpPr/>
            <p:nvPr/>
          </p:nvSpPr>
          <p:spPr>
            <a:xfrm>
              <a:off x="6661011" y="9066208"/>
              <a:ext cx="48260" cy="31750"/>
            </a:xfrm>
            <a:custGeom>
              <a:avLst/>
              <a:gdLst/>
              <a:ahLst/>
              <a:cxnLst/>
              <a:rect l="l" t="t" r="r" b="b"/>
              <a:pathLst>
                <a:path w="48259" h="31750">
                  <a:moveTo>
                    <a:pt x="44805" y="0"/>
                  </a:moveTo>
                  <a:lnTo>
                    <a:pt x="40068" y="2476"/>
                  </a:lnTo>
                  <a:lnTo>
                    <a:pt x="29743" y="8851"/>
                  </a:lnTo>
                  <a:lnTo>
                    <a:pt x="7948" y="21331"/>
                  </a:lnTo>
                  <a:lnTo>
                    <a:pt x="0" y="26365"/>
                  </a:lnTo>
                  <a:lnTo>
                    <a:pt x="10147" y="31711"/>
                  </a:lnTo>
                  <a:lnTo>
                    <a:pt x="48158" y="7975"/>
                  </a:lnTo>
                  <a:lnTo>
                    <a:pt x="44805" y="0"/>
                  </a:lnTo>
                  <a:close/>
                </a:path>
              </a:pathLst>
            </a:custGeom>
            <a:solidFill>
              <a:srgbClr val="754D25"/>
            </a:solidFill>
          </p:spPr>
          <p:txBody>
            <a:bodyPr wrap="square" lIns="0" tIns="0" rIns="0" bIns="0" rtlCol="0"/>
            <a:lstStyle/>
            <a:p>
              <a:endParaRPr/>
            </a:p>
          </p:txBody>
        </p:sp>
        <p:sp>
          <p:nvSpPr>
            <p:cNvPr id="158" name="object 134">
              <a:extLst>
                <a:ext uri="{FF2B5EF4-FFF2-40B4-BE49-F238E27FC236}">
                  <a16:creationId xmlns:a16="http://schemas.microsoft.com/office/drawing/2014/main" id="{39165856-3A3E-4174-9EF3-9D0A81792511}"/>
                </a:ext>
              </a:extLst>
            </p:cNvPr>
            <p:cNvSpPr/>
            <p:nvPr/>
          </p:nvSpPr>
          <p:spPr>
            <a:xfrm>
              <a:off x="6662081" y="9065543"/>
              <a:ext cx="48260" cy="31115"/>
            </a:xfrm>
            <a:custGeom>
              <a:avLst/>
              <a:gdLst/>
              <a:ahLst/>
              <a:cxnLst/>
              <a:rect l="l" t="t" r="r" b="b"/>
              <a:pathLst>
                <a:path w="48259" h="31115">
                  <a:moveTo>
                    <a:pt x="11598" y="30264"/>
                  </a:moveTo>
                  <a:lnTo>
                    <a:pt x="10170" y="30264"/>
                  </a:lnTo>
                  <a:lnTo>
                    <a:pt x="11188" y="30518"/>
                  </a:lnTo>
                  <a:lnTo>
                    <a:pt x="11598" y="30264"/>
                  </a:lnTo>
                  <a:close/>
                </a:path>
                <a:path w="48259" h="31115">
                  <a:moveTo>
                    <a:pt x="43980" y="0"/>
                  </a:moveTo>
                  <a:lnTo>
                    <a:pt x="40309" y="1917"/>
                  </a:lnTo>
                  <a:lnTo>
                    <a:pt x="25285" y="10947"/>
                  </a:lnTo>
                  <a:lnTo>
                    <a:pt x="22301" y="12674"/>
                  </a:lnTo>
                  <a:lnTo>
                    <a:pt x="5930" y="21831"/>
                  </a:lnTo>
                  <a:lnTo>
                    <a:pt x="88" y="25692"/>
                  </a:lnTo>
                  <a:lnTo>
                    <a:pt x="0" y="26276"/>
                  </a:lnTo>
                  <a:lnTo>
                    <a:pt x="1333" y="28371"/>
                  </a:lnTo>
                  <a:lnTo>
                    <a:pt x="5537" y="30264"/>
                  </a:lnTo>
                  <a:lnTo>
                    <a:pt x="10170" y="30264"/>
                  </a:lnTo>
                  <a:lnTo>
                    <a:pt x="5435" y="29082"/>
                  </a:lnTo>
                  <a:lnTo>
                    <a:pt x="1346" y="26758"/>
                  </a:lnTo>
                  <a:lnTo>
                    <a:pt x="1098" y="26276"/>
                  </a:lnTo>
                  <a:lnTo>
                    <a:pt x="6438" y="22644"/>
                  </a:lnTo>
                  <a:lnTo>
                    <a:pt x="22783" y="13500"/>
                  </a:lnTo>
                  <a:lnTo>
                    <a:pt x="25768" y="11772"/>
                  </a:lnTo>
                  <a:lnTo>
                    <a:pt x="40233" y="3086"/>
                  </a:lnTo>
                  <a:lnTo>
                    <a:pt x="43497" y="1333"/>
                  </a:lnTo>
                  <a:lnTo>
                    <a:pt x="44540" y="1333"/>
                  </a:lnTo>
                  <a:lnTo>
                    <a:pt x="43980" y="0"/>
                  </a:lnTo>
                  <a:close/>
                </a:path>
                <a:path w="48259" h="31115">
                  <a:moveTo>
                    <a:pt x="44540" y="1333"/>
                  </a:moveTo>
                  <a:lnTo>
                    <a:pt x="43497" y="1333"/>
                  </a:lnTo>
                  <a:lnTo>
                    <a:pt x="46481" y="8445"/>
                  </a:lnTo>
                  <a:lnTo>
                    <a:pt x="18006" y="26276"/>
                  </a:lnTo>
                  <a:lnTo>
                    <a:pt x="11598" y="30264"/>
                  </a:lnTo>
                  <a:lnTo>
                    <a:pt x="11976" y="30264"/>
                  </a:lnTo>
                  <a:lnTo>
                    <a:pt x="14109" y="29832"/>
                  </a:lnTo>
                  <a:lnTo>
                    <a:pt x="47688" y="8826"/>
                  </a:lnTo>
                  <a:lnTo>
                    <a:pt x="44540" y="1333"/>
                  </a:lnTo>
                  <a:close/>
                </a:path>
              </a:pathLst>
            </a:custGeom>
            <a:solidFill>
              <a:srgbClr val="482B19"/>
            </a:solidFill>
          </p:spPr>
          <p:txBody>
            <a:bodyPr wrap="square" lIns="0" tIns="0" rIns="0" bIns="0" rtlCol="0"/>
            <a:lstStyle/>
            <a:p>
              <a:endParaRPr/>
            </a:p>
          </p:txBody>
        </p:sp>
        <p:sp>
          <p:nvSpPr>
            <p:cNvPr id="159" name="object 135">
              <a:extLst>
                <a:ext uri="{FF2B5EF4-FFF2-40B4-BE49-F238E27FC236}">
                  <a16:creationId xmlns:a16="http://schemas.microsoft.com/office/drawing/2014/main" id="{D2E6F7E6-9F42-48E9-AD77-2990330A42A1}"/>
                </a:ext>
              </a:extLst>
            </p:cNvPr>
            <p:cNvSpPr/>
            <p:nvPr/>
          </p:nvSpPr>
          <p:spPr>
            <a:xfrm>
              <a:off x="6653826" y="9065361"/>
              <a:ext cx="50800" cy="23495"/>
            </a:xfrm>
            <a:custGeom>
              <a:avLst/>
              <a:gdLst/>
              <a:ahLst/>
              <a:cxnLst/>
              <a:rect l="l" t="t" r="r" b="b"/>
              <a:pathLst>
                <a:path w="50800" h="23495">
                  <a:moveTo>
                    <a:pt x="49161" y="0"/>
                  </a:moveTo>
                  <a:lnTo>
                    <a:pt x="6962" y="15140"/>
                  </a:lnTo>
                  <a:lnTo>
                    <a:pt x="0" y="20091"/>
                  </a:lnTo>
                  <a:lnTo>
                    <a:pt x="10769" y="23469"/>
                  </a:lnTo>
                  <a:lnTo>
                    <a:pt x="17373" y="21031"/>
                  </a:lnTo>
                  <a:lnTo>
                    <a:pt x="50177" y="8432"/>
                  </a:lnTo>
                  <a:lnTo>
                    <a:pt x="49161" y="0"/>
                  </a:lnTo>
                  <a:close/>
                </a:path>
              </a:pathLst>
            </a:custGeom>
            <a:solidFill>
              <a:srgbClr val="754D25"/>
            </a:solidFill>
          </p:spPr>
          <p:txBody>
            <a:bodyPr wrap="square" lIns="0" tIns="0" rIns="0" bIns="0" rtlCol="0"/>
            <a:lstStyle/>
            <a:p>
              <a:endParaRPr/>
            </a:p>
          </p:txBody>
        </p:sp>
        <p:sp>
          <p:nvSpPr>
            <p:cNvPr id="160" name="object 136">
              <a:extLst>
                <a:ext uri="{FF2B5EF4-FFF2-40B4-BE49-F238E27FC236}">
                  <a16:creationId xmlns:a16="http://schemas.microsoft.com/office/drawing/2014/main" id="{3C33A734-A26E-4021-A29F-D3CA8A088BE5}"/>
                </a:ext>
              </a:extLst>
            </p:cNvPr>
            <p:cNvSpPr/>
            <p:nvPr/>
          </p:nvSpPr>
          <p:spPr>
            <a:xfrm>
              <a:off x="6654839" y="9064747"/>
              <a:ext cx="50165" cy="23495"/>
            </a:xfrm>
            <a:custGeom>
              <a:avLst/>
              <a:gdLst/>
              <a:ahLst/>
              <a:cxnLst/>
              <a:rect l="l" t="t" r="r" b="b"/>
              <a:pathLst>
                <a:path w="50165" h="23495">
                  <a:moveTo>
                    <a:pt x="11384" y="22974"/>
                  </a:moveTo>
                  <a:lnTo>
                    <a:pt x="11193" y="22974"/>
                  </a:lnTo>
                  <a:lnTo>
                    <a:pt x="11384" y="22974"/>
                  </a:lnTo>
                  <a:close/>
                </a:path>
                <a:path w="50165" h="23495">
                  <a:moveTo>
                    <a:pt x="48552" y="0"/>
                  </a:moveTo>
                  <a:lnTo>
                    <a:pt x="11478" y="12676"/>
                  </a:lnTo>
                  <a:lnTo>
                    <a:pt x="0" y="19697"/>
                  </a:lnTo>
                  <a:lnTo>
                    <a:pt x="1079" y="21437"/>
                  </a:lnTo>
                  <a:lnTo>
                    <a:pt x="5982" y="22974"/>
                  </a:lnTo>
                  <a:lnTo>
                    <a:pt x="11193" y="22974"/>
                  </a:lnTo>
                  <a:lnTo>
                    <a:pt x="4013" y="21488"/>
                  </a:lnTo>
                  <a:lnTo>
                    <a:pt x="1041" y="19697"/>
                  </a:lnTo>
                  <a:lnTo>
                    <a:pt x="42443" y="2768"/>
                  </a:lnTo>
                  <a:lnTo>
                    <a:pt x="47739" y="1231"/>
                  </a:lnTo>
                  <a:lnTo>
                    <a:pt x="48701" y="1231"/>
                  </a:lnTo>
                  <a:lnTo>
                    <a:pt x="48552" y="0"/>
                  </a:lnTo>
                  <a:close/>
                </a:path>
                <a:path w="50165" h="23495">
                  <a:moveTo>
                    <a:pt x="48701" y="1231"/>
                  </a:moveTo>
                  <a:lnTo>
                    <a:pt x="47739" y="1231"/>
                  </a:lnTo>
                  <a:lnTo>
                    <a:pt x="48641" y="8737"/>
                  </a:lnTo>
                  <a:lnTo>
                    <a:pt x="16192" y="21196"/>
                  </a:lnTo>
                  <a:lnTo>
                    <a:pt x="11384" y="22974"/>
                  </a:lnTo>
                  <a:lnTo>
                    <a:pt x="12852" y="22974"/>
                  </a:lnTo>
                  <a:lnTo>
                    <a:pt x="14834" y="22720"/>
                  </a:lnTo>
                  <a:lnTo>
                    <a:pt x="16535" y="22098"/>
                  </a:lnTo>
                  <a:lnTo>
                    <a:pt x="49682" y="9359"/>
                  </a:lnTo>
                  <a:lnTo>
                    <a:pt x="48701" y="1231"/>
                  </a:lnTo>
                  <a:close/>
                </a:path>
              </a:pathLst>
            </a:custGeom>
            <a:solidFill>
              <a:srgbClr val="482B19"/>
            </a:solidFill>
          </p:spPr>
          <p:txBody>
            <a:bodyPr wrap="square" lIns="0" tIns="0" rIns="0" bIns="0" rtlCol="0"/>
            <a:lstStyle/>
            <a:p>
              <a:endParaRPr/>
            </a:p>
          </p:txBody>
        </p:sp>
        <p:sp>
          <p:nvSpPr>
            <p:cNvPr id="161" name="object 137">
              <a:extLst>
                <a:ext uri="{FF2B5EF4-FFF2-40B4-BE49-F238E27FC236}">
                  <a16:creationId xmlns:a16="http://schemas.microsoft.com/office/drawing/2014/main" id="{DC4F1FA9-BD2C-425D-98A6-7AB2C31396C1}"/>
                </a:ext>
              </a:extLst>
            </p:cNvPr>
            <p:cNvSpPr/>
            <p:nvPr/>
          </p:nvSpPr>
          <p:spPr>
            <a:xfrm>
              <a:off x="6650648" y="9058750"/>
              <a:ext cx="52705" cy="19685"/>
            </a:xfrm>
            <a:custGeom>
              <a:avLst/>
              <a:gdLst/>
              <a:ahLst/>
              <a:cxnLst/>
              <a:rect l="l" t="t" r="r" b="b"/>
              <a:pathLst>
                <a:path w="52704" h="19684">
                  <a:moveTo>
                    <a:pt x="52603" y="0"/>
                  </a:moveTo>
                  <a:lnTo>
                    <a:pt x="13185" y="9231"/>
                  </a:lnTo>
                  <a:lnTo>
                    <a:pt x="0" y="14363"/>
                  </a:lnTo>
                  <a:lnTo>
                    <a:pt x="177" y="16979"/>
                  </a:lnTo>
                  <a:lnTo>
                    <a:pt x="12192" y="19215"/>
                  </a:lnTo>
                  <a:lnTo>
                    <a:pt x="15646" y="18554"/>
                  </a:lnTo>
                  <a:lnTo>
                    <a:pt x="52476" y="8420"/>
                  </a:lnTo>
                  <a:lnTo>
                    <a:pt x="52603" y="0"/>
                  </a:lnTo>
                  <a:close/>
                </a:path>
              </a:pathLst>
            </a:custGeom>
            <a:solidFill>
              <a:srgbClr val="754D25"/>
            </a:solidFill>
          </p:spPr>
          <p:txBody>
            <a:bodyPr wrap="square" lIns="0" tIns="0" rIns="0" bIns="0" rtlCol="0"/>
            <a:lstStyle/>
            <a:p>
              <a:endParaRPr/>
            </a:p>
          </p:txBody>
        </p:sp>
        <p:sp>
          <p:nvSpPr>
            <p:cNvPr id="162" name="object 138">
              <a:extLst>
                <a:ext uri="{FF2B5EF4-FFF2-40B4-BE49-F238E27FC236}">
                  <a16:creationId xmlns:a16="http://schemas.microsoft.com/office/drawing/2014/main" id="{49D5C32A-2DDD-4813-AD1B-2D466365C2EF}"/>
                </a:ext>
              </a:extLst>
            </p:cNvPr>
            <p:cNvSpPr/>
            <p:nvPr/>
          </p:nvSpPr>
          <p:spPr>
            <a:xfrm>
              <a:off x="6650162" y="9058183"/>
              <a:ext cx="53975" cy="20320"/>
            </a:xfrm>
            <a:custGeom>
              <a:avLst/>
              <a:gdLst/>
              <a:ahLst/>
              <a:cxnLst/>
              <a:rect l="l" t="t" r="r" b="b"/>
              <a:pathLst>
                <a:path w="53975" h="20320">
                  <a:moveTo>
                    <a:pt x="53581" y="0"/>
                  </a:moveTo>
                  <a:lnTo>
                    <a:pt x="15568" y="8739"/>
                  </a:lnTo>
                  <a:lnTo>
                    <a:pt x="0" y="14973"/>
                  </a:lnTo>
                  <a:lnTo>
                    <a:pt x="38" y="15468"/>
                  </a:lnTo>
                  <a:lnTo>
                    <a:pt x="355" y="15963"/>
                  </a:lnTo>
                  <a:lnTo>
                    <a:pt x="3428" y="18338"/>
                  </a:lnTo>
                  <a:lnTo>
                    <a:pt x="10579" y="19710"/>
                  </a:lnTo>
                  <a:lnTo>
                    <a:pt x="15214" y="19710"/>
                  </a:lnTo>
                  <a:lnTo>
                    <a:pt x="15798" y="19672"/>
                  </a:lnTo>
                  <a:lnTo>
                    <a:pt x="16255" y="19583"/>
                  </a:lnTo>
                  <a:lnTo>
                    <a:pt x="17731" y="19177"/>
                  </a:lnTo>
                  <a:lnTo>
                    <a:pt x="13284" y="19177"/>
                  </a:lnTo>
                  <a:lnTo>
                    <a:pt x="4165" y="17691"/>
                  </a:lnTo>
                  <a:lnTo>
                    <a:pt x="1231" y="15417"/>
                  </a:lnTo>
                  <a:lnTo>
                    <a:pt x="1028" y="15189"/>
                  </a:lnTo>
                  <a:lnTo>
                    <a:pt x="1006" y="14973"/>
                  </a:lnTo>
                  <a:lnTo>
                    <a:pt x="5415" y="12981"/>
                  </a:lnTo>
                  <a:lnTo>
                    <a:pt x="46659" y="2184"/>
                  </a:lnTo>
                  <a:lnTo>
                    <a:pt x="52603" y="1143"/>
                  </a:lnTo>
                  <a:lnTo>
                    <a:pt x="53562" y="1143"/>
                  </a:lnTo>
                  <a:lnTo>
                    <a:pt x="53581" y="0"/>
                  </a:lnTo>
                  <a:close/>
                </a:path>
                <a:path w="53975" h="20320">
                  <a:moveTo>
                    <a:pt x="53562" y="1143"/>
                  </a:moveTo>
                  <a:lnTo>
                    <a:pt x="52603" y="1143"/>
                  </a:lnTo>
                  <a:lnTo>
                    <a:pt x="52489" y="8610"/>
                  </a:lnTo>
                  <a:lnTo>
                    <a:pt x="16040" y="18643"/>
                  </a:lnTo>
                  <a:lnTo>
                    <a:pt x="13284" y="19177"/>
                  </a:lnTo>
                  <a:lnTo>
                    <a:pt x="17731" y="19177"/>
                  </a:lnTo>
                  <a:lnTo>
                    <a:pt x="53428" y="9347"/>
                  </a:lnTo>
                  <a:lnTo>
                    <a:pt x="53562" y="1143"/>
                  </a:lnTo>
                  <a:close/>
                </a:path>
              </a:pathLst>
            </a:custGeom>
            <a:solidFill>
              <a:srgbClr val="482B19"/>
            </a:solidFill>
          </p:spPr>
          <p:txBody>
            <a:bodyPr wrap="square" lIns="0" tIns="0" rIns="0" bIns="0" rtlCol="0"/>
            <a:lstStyle/>
            <a:p>
              <a:endParaRPr/>
            </a:p>
          </p:txBody>
        </p:sp>
        <p:sp>
          <p:nvSpPr>
            <p:cNvPr id="163" name="object 139">
              <a:extLst>
                <a:ext uri="{FF2B5EF4-FFF2-40B4-BE49-F238E27FC236}">
                  <a16:creationId xmlns:a16="http://schemas.microsoft.com/office/drawing/2014/main" id="{353DB610-ABCE-49DE-B816-7BD877610161}"/>
                </a:ext>
              </a:extLst>
            </p:cNvPr>
            <p:cNvSpPr/>
            <p:nvPr/>
          </p:nvSpPr>
          <p:spPr>
            <a:xfrm>
              <a:off x="6649883" y="9054583"/>
              <a:ext cx="53340" cy="11430"/>
            </a:xfrm>
            <a:custGeom>
              <a:avLst/>
              <a:gdLst/>
              <a:ahLst/>
              <a:cxnLst/>
              <a:rect l="l" t="t" r="r" b="b"/>
              <a:pathLst>
                <a:path w="53340" h="11429">
                  <a:moveTo>
                    <a:pt x="22071" y="0"/>
                  </a:moveTo>
                  <a:lnTo>
                    <a:pt x="9402" y="1220"/>
                  </a:lnTo>
                  <a:lnTo>
                    <a:pt x="0" y="3695"/>
                  </a:lnTo>
                  <a:lnTo>
                    <a:pt x="1976" y="5677"/>
                  </a:lnTo>
                  <a:lnTo>
                    <a:pt x="9047" y="9129"/>
                  </a:lnTo>
                  <a:lnTo>
                    <a:pt x="21068" y="11141"/>
                  </a:lnTo>
                  <a:lnTo>
                    <a:pt x="37896" y="8801"/>
                  </a:lnTo>
                  <a:lnTo>
                    <a:pt x="52882" y="4508"/>
                  </a:lnTo>
                  <a:lnTo>
                    <a:pt x="47993" y="2413"/>
                  </a:lnTo>
                  <a:lnTo>
                    <a:pt x="45694" y="1752"/>
                  </a:lnTo>
                  <a:lnTo>
                    <a:pt x="35127" y="141"/>
                  </a:lnTo>
                  <a:lnTo>
                    <a:pt x="22071" y="0"/>
                  </a:lnTo>
                  <a:close/>
                </a:path>
              </a:pathLst>
            </a:custGeom>
            <a:solidFill>
              <a:srgbClr val="754D25"/>
            </a:solidFill>
          </p:spPr>
          <p:txBody>
            <a:bodyPr wrap="square" lIns="0" tIns="0" rIns="0" bIns="0" rtlCol="0"/>
            <a:lstStyle/>
            <a:p>
              <a:endParaRPr/>
            </a:p>
          </p:txBody>
        </p:sp>
        <p:sp>
          <p:nvSpPr>
            <p:cNvPr id="164" name="object 140">
              <a:extLst>
                <a:ext uri="{FF2B5EF4-FFF2-40B4-BE49-F238E27FC236}">
                  <a16:creationId xmlns:a16="http://schemas.microsoft.com/office/drawing/2014/main" id="{7F86F3D0-84C7-4F9C-8C80-979F9CB41775}"/>
                </a:ext>
              </a:extLst>
            </p:cNvPr>
            <p:cNvSpPr/>
            <p:nvPr/>
          </p:nvSpPr>
          <p:spPr>
            <a:xfrm>
              <a:off x="6649396" y="9054084"/>
              <a:ext cx="49530" cy="12700"/>
            </a:xfrm>
            <a:custGeom>
              <a:avLst/>
              <a:gdLst/>
              <a:ahLst/>
              <a:cxnLst/>
              <a:rect l="l" t="t" r="r" b="b"/>
              <a:pathLst>
                <a:path w="49529" h="12700">
                  <a:moveTo>
                    <a:pt x="22460" y="0"/>
                  </a:moveTo>
                  <a:lnTo>
                    <a:pt x="9755" y="1244"/>
                  </a:lnTo>
                  <a:lnTo>
                    <a:pt x="295" y="3756"/>
                  </a:lnTo>
                  <a:lnTo>
                    <a:pt x="67" y="3857"/>
                  </a:lnTo>
                  <a:lnTo>
                    <a:pt x="0" y="4441"/>
                  </a:lnTo>
                  <a:lnTo>
                    <a:pt x="359" y="5432"/>
                  </a:lnTo>
                  <a:lnTo>
                    <a:pt x="7877" y="12150"/>
                  </a:lnTo>
                  <a:lnTo>
                    <a:pt x="27143" y="12150"/>
                  </a:lnTo>
                  <a:lnTo>
                    <a:pt x="32477" y="11477"/>
                  </a:lnTo>
                  <a:lnTo>
                    <a:pt x="33656" y="11140"/>
                  </a:lnTo>
                  <a:lnTo>
                    <a:pt x="23209" y="11140"/>
                  </a:lnTo>
                  <a:lnTo>
                    <a:pt x="11925" y="9796"/>
                  </a:lnTo>
                  <a:lnTo>
                    <a:pt x="4523" y="6873"/>
                  </a:lnTo>
                  <a:lnTo>
                    <a:pt x="1121" y="4441"/>
                  </a:lnTo>
                  <a:lnTo>
                    <a:pt x="10506" y="2118"/>
                  </a:lnTo>
                  <a:lnTo>
                    <a:pt x="22968" y="977"/>
                  </a:lnTo>
                  <a:lnTo>
                    <a:pt x="41043" y="977"/>
                  </a:lnTo>
                  <a:lnTo>
                    <a:pt x="35589" y="141"/>
                  </a:lnTo>
                  <a:lnTo>
                    <a:pt x="22460" y="0"/>
                  </a:lnTo>
                  <a:close/>
                </a:path>
                <a:path w="49529" h="12700">
                  <a:moveTo>
                    <a:pt x="41043" y="977"/>
                  </a:moveTo>
                  <a:lnTo>
                    <a:pt x="22968" y="977"/>
                  </a:lnTo>
                  <a:lnTo>
                    <a:pt x="35739" y="1137"/>
                  </a:lnTo>
                  <a:lnTo>
                    <a:pt x="46053" y="2714"/>
                  </a:lnTo>
                  <a:lnTo>
                    <a:pt x="47730" y="3184"/>
                  </a:lnTo>
                  <a:lnTo>
                    <a:pt x="48339" y="3756"/>
                  </a:lnTo>
                  <a:lnTo>
                    <a:pt x="48339" y="4543"/>
                  </a:lnTo>
                  <a:lnTo>
                    <a:pt x="47603" y="6156"/>
                  </a:lnTo>
                  <a:lnTo>
                    <a:pt x="38256" y="8836"/>
                  </a:lnTo>
                  <a:lnTo>
                    <a:pt x="23209" y="11140"/>
                  </a:lnTo>
                  <a:lnTo>
                    <a:pt x="33656" y="11140"/>
                  </a:lnTo>
                  <a:lnTo>
                    <a:pt x="48174" y="6994"/>
                  </a:lnTo>
                  <a:lnTo>
                    <a:pt x="49292" y="5216"/>
                  </a:lnTo>
                  <a:lnTo>
                    <a:pt x="49292" y="3133"/>
                  </a:lnTo>
                  <a:lnTo>
                    <a:pt x="48289" y="2359"/>
                  </a:lnTo>
                  <a:lnTo>
                    <a:pt x="46320" y="1787"/>
                  </a:lnTo>
                  <a:lnTo>
                    <a:pt x="41043" y="977"/>
                  </a:lnTo>
                  <a:close/>
                </a:path>
              </a:pathLst>
            </a:custGeom>
            <a:solidFill>
              <a:srgbClr val="482B19"/>
            </a:solidFill>
          </p:spPr>
          <p:txBody>
            <a:bodyPr wrap="square" lIns="0" tIns="0" rIns="0" bIns="0" rtlCol="0"/>
            <a:lstStyle/>
            <a:p>
              <a:endParaRPr/>
            </a:p>
          </p:txBody>
        </p:sp>
        <p:sp>
          <p:nvSpPr>
            <p:cNvPr id="165" name="object 141">
              <a:extLst>
                <a:ext uri="{FF2B5EF4-FFF2-40B4-BE49-F238E27FC236}">
                  <a16:creationId xmlns:a16="http://schemas.microsoft.com/office/drawing/2014/main" id="{14CF5B9A-6F34-49CB-A577-0BAE36546C98}"/>
                </a:ext>
              </a:extLst>
            </p:cNvPr>
            <p:cNvSpPr/>
            <p:nvPr/>
          </p:nvSpPr>
          <p:spPr>
            <a:xfrm>
              <a:off x="6680383" y="9051394"/>
              <a:ext cx="74930" cy="49530"/>
            </a:xfrm>
            <a:custGeom>
              <a:avLst/>
              <a:gdLst/>
              <a:ahLst/>
              <a:cxnLst/>
              <a:rect l="l" t="t" r="r" b="b"/>
              <a:pathLst>
                <a:path w="74929" h="49529">
                  <a:moveTo>
                    <a:pt x="28855" y="0"/>
                  </a:moveTo>
                  <a:lnTo>
                    <a:pt x="5778" y="2909"/>
                  </a:lnTo>
                  <a:lnTo>
                    <a:pt x="0" y="6186"/>
                  </a:lnTo>
                  <a:lnTo>
                    <a:pt x="8216" y="11989"/>
                  </a:lnTo>
                  <a:lnTo>
                    <a:pt x="2425" y="17730"/>
                  </a:lnTo>
                  <a:lnTo>
                    <a:pt x="10655" y="21057"/>
                  </a:lnTo>
                  <a:lnTo>
                    <a:pt x="13081" y="31789"/>
                  </a:lnTo>
                  <a:lnTo>
                    <a:pt x="22987" y="27712"/>
                  </a:lnTo>
                  <a:lnTo>
                    <a:pt x="24599" y="37605"/>
                  </a:lnTo>
                  <a:lnTo>
                    <a:pt x="32867" y="31865"/>
                  </a:lnTo>
                  <a:lnTo>
                    <a:pt x="36118" y="42596"/>
                  </a:lnTo>
                  <a:lnTo>
                    <a:pt x="46037" y="37694"/>
                  </a:lnTo>
                  <a:lnTo>
                    <a:pt x="51752" y="49251"/>
                  </a:lnTo>
                  <a:lnTo>
                    <a:pt x="60845" y="41873"/>
                  </a:lnTo>
                  <a:lnTo>
                    <a:pt x="62471" y="49302"/>
                  </a:lnTo>
                  <a:lnTo>
                    <a:pt x="74841" y="47702"/>
                  </a:lnTo>
                  <a:lnTo>
                    <a:pt x="73200" y="42142"/>
                  </a:lnTo>
                  <a:lnTo>
                    <a:pt x="70862" y="37277"/>
                  </a:lnTo>
                  <a:lnTo>
                    <a:pt x="66215" y="30394"/>
                  </a:lnTo>
                  <a:lnTo>
                    <a:pt x="57645" y="18784"/>
                  </a:lnTo>
                  <a:lnTo>
                    <a:pt x="49926" y="6449"/>
                  </a:lnTo>
                  <a:lnTo>
                    <a:pt x="41951" y="683"/>
                  </a:lnTo>
                  <a:lnTo>
                    <a:pt x="28855" y="0"/>
                  </a:lnTo>
                  <a:close/>
                </a:path>
              </a:pathLst>
            </a:custGeom>
            <a:solidFill>
              <a:srgbClr val="754D25"/>
            </a:solidFill>
          </p:spPr>
          <p:txBody>
            <a:bodyPr wrap="square" lIns="0" tIns="0" rIns="0" bIns="0" rtlCol="0"/>
            <a:lstStyle/>
            <a:p>
              <a:endParaRPr/>
            </a:p>
          </p:txBody>
        </p:sp>
        <p:sp>
          <p:nvSpPr>
            <p:cNvPr id="166" name="object 142">
              <a:extLst>
                <a:ext uri="{FF2B5EF4-FFF2-40B4-BE49-F238E27FC236}">
                  <a16:creationId xmlns:a16="http://schemas.microsoft.com/office/drawing/2014/main" id="{30BF4371-FE7C-4C55-953E-31A339C4DC75}"/>
                </a:ext>
              </a:extLst>
            </p:cNvPr>
            <p:cNvSpPr/>
            <p:nvPr/>
          </p:nvSpPr>
          <p:spPr>
            <a:xfrm>
              <a:off x="6683583" y="9053301"/>
              <a:ext cx="72390" cy="46990"/>
            </a:xfrm>
            <a:custGeom>
              <a:avLst/>
              <a:gdLst/>
              <a:ahLst/>
              <a:cxnLst/>
              <a:rect l="l" t="t" r="r" b="b"/>
              <a:pathLst>
                <a:path w="72390" h="46990">
                  <a:moveTo>
                    <a:pt x="25819" y="913"/>
                  </a:moveTo>
                  <a:lnTo>
                    <a:pt x="9998" y="913"/>
                  </a:lnTo>
                  <a:lnTo>
                    <a:pt x="24797" y="1515"/>
                  </a:lnTo>
                  <a:lnTo>
                    <a:pt x="41396" y="6015"/>
                  </a:lnTo>
                  <a:lnTo>
                    <a:pt x="67205" y="37150"/>
                  </a:lnTo>
                  <a:lnTo>
                    <a:pt x="71019" y="45379"/>
                  </a:lnTo>
                  <a:lnTo>
                    <a:pt x="68631" y="45570"/>
                  </a:lnTo>
                  <a:lnTo>
                    <a:pt x="60553" y="45860"/>
                  </a:lnTo>
                  <a:lnTo>
                    <a:pt x="65113" y="46433"/>
                  </a:lnTo>
                  <a:lnTo>
                    <a:pt x="70409" y="46433"/>
                  </a:lnTo>
                  <a:lnTo>
                    <a:pt x="72238" y="46205"/>
                  </a:lnTo>
                  <a:lnTo>
                    <a:pt x="41554" y="5038"/>
                  </a:lnTo>
                  <a:lnTo>
                    <a:pt x="25819" y="913"/>
                  </a:lnTo>
                  <a:close/>
                </a:path>
                <a:path w="72390" h="46990">
                  <a:moveTo>
                    <a:pt x="59396" y="45714"/>
                  </a:moveTo>
                  <a:lnTo>
                    <a:pt x="59436" y="45900"/>
                  </a:lnTo>
                  <a:lnTo>
                    <a:pt x="60553" y="45860"/>
                  </a:lnTo>
                  <a:lnTo>
                    <a:pt x="59396" y="45714"/>
                  </a:lnTo>
                  <a:close/>
                </a:path>
                <a:path w="72390" h="46990">
                  <a:moveTo>
                    <a:pt x="58311" y="40756"/>
                  </a:moveTo>
                  <a:lnTo>
                    <a:pt x="57366" y="40756"/>
                  </a:lnTo>
                  <a:lnTo>
                    <a:pt x="58954" y="45659"/>
                  </a:lnTo>
                  <a:lnTo>
                    <a:pt x="59396" y="45714"/>
                  </a:lnTo>
                  <a:lnTo>
                    <a:pt x="58311" y="40756"/>
                  </a:lnTo>
                  <a:close/>
                </a:path>
                <a:path w="72390" h="46990">
                  <a:moveTo>
                    <a:pt x="43676" y="36400"/>
                  </a:moveTo>
                  <a:lnTo>
                    <a:pt x="42609" y="36400"/>
                  </a:lnTo>
                  <a:lnTo>
                    <a:pt x="44438" y="39905"/>
                  </a:lnTo>
                  <a:lnTo>
                    <a:pt x="46762" y="41976"/>
                  </a:lnTo>
                  <a:lnTo>
                    <a:pt x="52997" y="43334"/>
                  </a:lnTo>
                  <a:lnTo>
                    <a:pt x="54484" y="42509"/>
                  </a:lnTo>
                  <a:lnTo>
                    <a:pt x="53696" y="42509"/>
                  </a:lnTo>
                  <a:lnTo>
                    <a:pt x="47155" y="41087"/>
                  </a:lnTo>
                  <a:lnTo>
                    <a:pt x="44984" y="39042"/>
                  </a:lnTo>
                  <a:lnTo>
                    <a:pt x="43676" y="36400"/>
                  </a:lnTo>
                  <a:close/>
                </a:path>
                <a:path w="72390" h="46990">
                  <a:moveTo>
                    <a:pt x="57950" y="39105"/>
                  </a:moveTo>
                  <a:lnTo>
                    <a:pt x="57353" y="39601"/>
                  </a:lnTo>
                  <a:lnTo>
                    <a:pt x="53696" y="42509"/>
                  </a:lnTo>
                  <a:lnTo>
                    <a:pt x="54484" y="42509"/>
                  </a:lnTo>
                  <a:lnTo>
                    <a:pt x="56109" y="41607"/>
                  </a:lnTo>
                  <a:lnTo>
                    <a:pt x="57366" y="40756"/>
                  </a:lnTo>
                  <a:lnTo>
                    <a:pt x="58311" y="40756"/>
                  </a:lnTo>
                  <a:lnTo>
                    <a:pt x="57950" y="39105"/>
                  </a:lnTo>
                  <a:close/>
                </a:path>
                <a:path w="72390" h="46990">
                  <a:moveTo>
                    <a:pt x="30390" y="30698"/>
                  </a:moveTo>
                  <a:lnTo>
                    <a:pt x="29401" y="30698"/>
                  </a:lnTo>
                  <a:lnTo>
                    <a:pt x="30429" y="33695"/>
                  </a:lnTo>
                  <a:lnTo>
                    <a:pt x="32106" y="35714"/>
                  </a:lnTo>
                  <a:lnTo>
                    <a:pt x="37745" y="38153"/>
                  </a:lnTo>
                  <a:lnTo>
                    <a:pt x="39954" y="37404"/>
                  </a:lnTo>
                  <a:lnTo>
                    <a:pt x="38405" y="37404"/>
                  </a:lnTo>
                  <a:lnTo>
                    <a:pt x="32614" y="34889"/>
                  </a:lnTo>
                  <a:lnTo>
                    <a:pt x="31052" y="32870"/>
                  </a:lnTo>
                  <a:lnTo>
                    <a:pt x="30390" y="30698"/>
                  </a:lnTo>
                  <a:close/>
                </a:path>
                <a:path w="72390" h="46990">
                  <a:moveTo>
                    <a:pt x="43053" y="35143"/>
                  </a:moveTo>
                  <a:lnTo>
                    <a:pt x="38405" y="37404"/>
                  </a:lnTo>
                  <a:lnTo>
                    <a:pt x="39954" y="37404"/>
                  </a:lnTo>
                  <a:lnTo>
                    <a:pt x="41377" y="36921"/>
                  </a:lnTo>
                  <a:lnTo>
                    <a:pt x="42609" y="36400"/>
                  </a:lnTo>
                  <a:lnTo>
                    <a:pt x="43676" y="36400"/>
                  </a:lnTo>
                  <a:lnTo>
                    <a:pt x="43053" y="35143"/>
                  </a:lnTo>
                  <a:close/>
                </a:path>
                <a:path w="72390" h="46990">
                  <a:moveTo>
                    <a:pt x="20384" y="26443"/>
                  </a:moveTo>
                  <a:lnTo>
                    <a:pt x="19419" y="26443"/>
                  </a:lnTo>
                  <a:lnTo>
                    <a:pt x="19977" y="29199"/>
                  </a:lnTo>
                  <a:lnTo>
                    <a:pt x="21133" y="30977"/>
                  </a:lnTo>
                  <a:lnTo>
                    <a:pt x="25337" y="32768"/>
                  </a:lnTo>
                  <a:lnTo>
                    <a:pt x="27029" y="31955"/>
                  </a:lnTo>
                  <a:lnTo>
                    <a:pt x="25883" y="31955"/>
                  </a:lnTo>
                  <a:lnTo>
                    <a:pt x="21717" y="30177"/>
                  </a:lnTo>
                  <a:lnTo>
                    <a:pt x="20714" y="28463"/>
                  </a:lnTo>
                  <a:lnTo>
                    <a:pt x="20384" y="26443"/>
                  </a:lnTo>
                  <a:close/>
                </a:path>
                <a:path w="72390" h="46990">
                  <a:moveTo>
                    <a:pt x="29934" y="29199"/>
                  </a:moveTo>
                  <a:lnTo>
                    <a:pt x="25883" y="31955"/>
                  </a:lnTo>
                  <a:lnTo>
                    <a:pt x="27029" y="31955"/>
                  </a:lnTo>
                  <a:lnTo>
                    <a:pt x="28220" y="31384"/>
                  </a:lnTo>
                  <a:lnTo>
                    <a:pt x="29401" y="30698"/>
                  </a:lnTo>
                  <a:lnTo>
                    <a:pt x="30390" y="30698"/>
                  </a:lnTo>
                  <a:lnTo>
                    <a:pt x="29934" y="29199"/>
                  </a:lnTo>
                  <a:close/>
                </a:path>
                <a:path w="72390" h="46990">
                  <a:moveTo>
                    <a:pt x="9132" y="0"/>
                  </a:moveTo>
                  <a:lnTo>
                    <a:pt x="0" y="6517"/>
                  </a:lnTo>
                  <a:lnTo>
                    <a:pt x="3099" y="9197"/>
                  </a:lnTo>
                  <a:lnTo>
                    <a:pt x="4293" y="10137"/>
                  </a:lnTo>
                  <a:lnTo>
                    <a:pt x="2832" y="11737"/>
                  </a:lnTo>
                  <a:lnTo>
                    <a:pt x="2251" y="13337"/>
                  </a:lnTo>
                  <a:lnTo>
                    <a:pt x="3086" y="17515"/>
                  </a:lnTo>
                  <a:lnTo>
                    <a:pt x="6160" y="19090"/>
                  </a:lnTo>
                  <a:lnTo>
                    <a:pt x="7036" y="19497"/>
                  </a:lnTo>
                  <a:lnTo>
                    <a:pt x="7823" y="22722"/>
                  </a:lnTo>
                  <a:lnTo>
                    <a:pt x="9360" y="24958"/>
                  </a:lnTo>
                  <a:lnTo>
                    <a:pt x="14656" y="27701"/>
                  </a:lnTo>
                  <a:lnTo>
                    <a:pt x="17420" y="27028"/>
                  </a:lnTo>
                  <a:lnTo>
                    <a:pt x="15443" y="27028"/>
                  </a:lnTo>
                  <a:lnTo>
                    <a:pt x="10008" y="24208"/>
                  </a:lnTo>
                  <a:lnTo>
                    <a:pt x="8611" y="22125"/>
                  </a:lnTo>
                  <a:lnTo>
                    <a:pt x="7862" y="18811"/>
                  </a:lnTo>
                  <a:lnTo>
                    <a:pt x="4001" y="17211"/>
                  </a:lnTo>
                  <a:lnTo>
                    <a:pt x="3232" y="13324"/>
                  </a:lnTo>
                  <a:lnTo>
                    <a:pt x="3848" y="11902"/>
                  </a:lnTo>
                  <a:lnTo>
                    <a:pt x="5766" y="10010"/>
                  </a:lnTo>
                  <a:lnTo>
                    <a:pt x="5296" y="9692"/>
                  </a:lnTo>
                  <a:lnTo>
                    <a:pt x="864" y="6517"/>
                  </a:lnTo>
                  <a:lnTo>
                    <a:pt x="1054" y="2885"/>
                  </a:lnTo>
                  <a:lnTo>
                    <a:pt x="1613" y="2123"/>
                  </a:lnTo>
                  <a:lnTo>
                    <a:pt x="2731" y="1463"/>
                  </a:lnTo>
                  <a:lnTo>
                    <a:pt x="9998" y="913"/>
                  </a:lnTo>
                  <a:lnTo>
                    <a:pt x="25819" y="913"/>
                  </a:lnTo>
                  <a:lnTo>
                    <a:pt x="24227" y="496"/>
                  </a:lnTo>
                  <a:lnTo>
                    <a:pt x="9132" y="0"/>
                  </a:lnTo>
                  <a:close/>
                </a:path>
                <a:path w="72390" h="46990">
                  <a:moveTo>
                    <a:pt x="20168" y="25123"/>
                  </a:moveTo>
                  <a:lnTo>
                    <a:pt x="19609" y="25364"/>
                  </a:lnTo>
                  <a:lnTo>
                    <a:pt x="15443" y="27028"/>
                  </a:lnTo>
                  <a:lnTo>
                    <a:pt x="17420" y="27028"/>
                  </a:lnTo>
                  <a:lnTo>
                    <a:pt x="18098" y="26863"/>
                  </a:lnTo>
                  <a:lnTo>
                    <a:pt x="19419" y="26443"/>
                  </a:lnTo>
                  <a:lnTo>
                    <a:pt x="20384" y="26443"/>
                  </a:lnTo>
                  <a:lnTo>
                    <a:pt x="20168" y="25123"/>
                  </a:lnTo>
                  <a:close/>
                </a:path>
              </a:pathLst>
            </a:custGeom>
            <a:solidFill>
              <a:srgbClr val="482B19"/>
            </a:solidFill>
          </p:spPr>
          <p:txBody>
            <a:bodyPr wrap="square" lIns="0" tIns="0" rIns="0" bIns="0" rtlCol="0"/>
            <a:lstStyle/>
            <a:p>
              <a:endParaRPr/>
            </a:p>
          </p:txBody>
        </p:sp>
        <p:sp>
          <p:nvSpPr>
            <p:cNvPr id="167" name="object 143">
              <a:extLst>
                <a:ext uri="{FF2B5EF4-FFF2-40B4-BE49-F238E27FC236}">
                  <a16:creationId xmlns:a16="http://schemas.microsoft.com/office/drawing/2014/main" id="{8D23D539-63F9-4B3E-A333-82C5F34D86D9}"/>
                </a:ext>
              </a:extLst>
            </p:cNvPr>
            <p:cNvSpPr/>
            <p:nvPr/>
          </p:nvSpPr>
          <p:spPr>
            <a:xfrm>
              <a:off x="6706777" y="9054075"/>
              <a:ext cx="90805" cy="104775"/>
            </a:xfrm>
            <a:custGeom>
              <a:avLst/>
              <a:gdLst/>
              <a:ahLst/>
              <a:cxnLst/>
              <a:rect l="l" t="t" r="r" b="b"/>
              <a:pathLst>
                <a:path w="90804" h="104775">
                  <a:moveTo>
                    <a:pt x="2959" y="0"/>
                  </a:moveTo>
                  <a:lnTo>
                    <a:pt x="2298" y="68"/>
                  </a:lnTo>
                  <a:lnTo>
                    <a:pt x="10071" y="2959"/>
                  </a:lnTo>
                  <a:lnTo>
                    <a:pt x="18465" y="6591"/>
                  </a:lnTo>
                  <a:lnTo>
                    <a:pt x="48128" y="47531"/>
                  </a:lnTo>
                  <a:lnTo>
                    <a:pt x="51407" y="66358"/>
                  </a:lnTo>
                  <a:lnTo>
                    <a:pt x="50850" y="85026"/>
                  </a:lnTo>
                  <a:lnTo>
                    <a:pt x="50190" y="89941"/>
                  </a:lnTo>
                  <a:lnTo>
                    <a:pt x="40716" y="101447"/>
                  </a:lnTo>
                  <a:lnTo>
                    <a:pt x="36664" y="104317"/>
                  </a:lnTo>
                  <a:lnTo>
                    <a:pt x="90335" y="81457"/>
                  </a:lnTo>
                  <a:lnTo>
                    <a:pt x="70472" y="55702"/>
                  </a:lnTo>
                  <a:lnTo>
                    <a:pt x="67030" y="51942"/>
                  </a:lnTo>
                  <a:lnTo>
                    <a:pt x="61125" y="43853"/>
                  </a:lnTo>
                  <a:lnTo>
                    <a:pt x="31783" y="11248"/>
                  </a:lnTo>
                  <a:lnTo>
                    <a:pt x="6235" y="660"/>
                  </a:lnTo>
                  <a:lnTo>
                    <a:pt x="2959" y="0"/>
                  </a:lnTo>
                  <a:close/>
                </a:path>
                <a:path w="90804" h="104775">
                  <a:moveTo>
                    <a:pt x="2286" y="63"/>
                  </a:moveTo>
                  <a:lnTo>
                    <a:pt x="0" y="304"/>
                  </a:lnTo>
                  <a:lnTo>
                    <a:pt x="2298" y="68"/>
                  </a:lnTo>
                  <a:close/>
                </a:path>
              </a:pathLst>
            </a:custGeom>
            <a:solidFill>
              <a:srgbClr val="754D25"/>
            </a:solidFill>
          </p:spPr>
          <p:txBody>
            <a:bodyPr wrap="square" lIns="0" tIns="0" rIns="0" bIns="0" rtlCol="0"/>
            <a:lstStyle/>
            <a:p>
              <a:endParaRPr/>
            </a:p>
          </p:txBody>
        </p:sp>
        <p:sp>
          <p:nvSpPr>
            <p:cNvPr id="168" name="object 144">
              <a:extLst>
                <a:ext uri="{FF2B5EF4-FFF2-40B4-BE49-F238E27FC236}">
                  <a16:creationId xmlns:a16="http://schemas.microsoft.com/office/drawing/2014/main" id="{F7850914-9339-44C9-A8E2-CE85BFC294D4}"/>
                </a:ext>
              </a:extLst>
            </p:cNvPr>
            <p:cNvSpPr/>
            <p:nvPr/>
          </p:nvSpPr>
          <p:spPr>
            <a:xfrm>
              <a:off x="6706720" y="9053569"/>
              <a:ext cx="91440" cy="107314"/>
            </a:xfrm>
            <a:custGeom>
              <a:avLst/>
              <a:gdLst/>
              <a:ahLst/>
              <a:cxnLst/>
              <a:rect l="l" t="t" r="r" b="b"/>
              <a:pathLst>
                <a:path w="91440" h="107315">
                  <a:moveTo>
                    <a:pt x="8178" y="1079"/>
                  </a:moveTo>
                  <a:lnTo>
                    <a:pt x="2260" y="1079"/>
                  </a:lnTo>
                  <a:lnTo>
                    <a:pt x="9817" y="3848"/>
                  </a:lnTo>
                  <a:lnTo>
                    <a:pt x="18249" y="7505"/>
                  </a:lnTo>
                  <a:lnTo>
                    <a:pt x="47294" y="46707"/>
                  </a:lnTo>
                  <a:lnTo>
                    <a:pt x="50917" y="65639"/>
                  </a:lnTo>
                  <a:lnTo>
                    <a:pt x="50414" y="85597"/>
                  </a:lnTo>
                  <a:lnTo>
                    <a:pt x="49771" y="90347"/>
                  </a:lnTo>
                  <a:lnTo>
                    <a:pt x="40322" y="101688"/>
                  </a:lnTo>
                  <a:lnTo>
                    <a:pt x="32804" y="107010"/>
                  </a:lnTo>
                  <a:lnTo>
                    <a:pt x="41807" y="103174"/>
                  </a:lnTo>
                  <a:lnTo>
                    <a:pt x="39382" y="103174"/>
                  </a:lnTo>
                  <a:lnTo>
                    <a:pt x="43980" y="98729"/>
                  </a:lnTo>
                  <a:lnTo>
                    <a:pt x="50800" y="89941"/>
                  </a:lnTo>
                  <a:lnTo>
                    <a:pt x="51371" y="85597"/>
                  </a:lnTo>
                  <a:lnTo>
                    <a:pt x="51865" y="65542"/>
                  </a:lnTo>
                  <a:lnTo>
                    <a:pt x="48194" y="46388"/>
                  </a:lnTo>
                  <a:lnTo>
                    <a:pt x="24625" y="10553"/>
                  </a:lnTo>
                  <a:lnTo>
                    <a:pt x="6350" y="1701"/>
                  </a:lnTo>
                  <a:lnTo>
                    <a:pt x="10619" y="1701"/>
                  </a:lnTo>
                  <a:lnTo>
                    <a:pt x="9186" y="1295"/>
                  </a:lnTo>
                  <a:lnTo>
                    <a:pt x="8178" y="1079"/>
                  </a:lnTo>
                  <a:close/>
                </a:path>
                <a:path w="91440" h="107315">
                  <a:moveTo>
                    <a:pt x="10619" y="1701"/>
                  </a:moveTo>
                  <a:lnTo>
                    <a:pt x="6350" y="1701"/>
                  </a:lnTo>
                  <a:lnTo>
                    <a:pt x="7315" y="1879"/>
                  </a:lnTo>
                  <a:lnTo>
                    <a:pt x="9055" y="2247"/>
                  </a:lnTo>
                  <a:lnTo>
                    <a:pt x="42732" y="21258"/>
                  </a:lnTo>
                  <a:lnTo>
                    <a:pt x="62179" y="46532"/>
                  </a:lnTo>
                  <a:lnTo>
                    <a:pt x="65417" y="50977"/>
                  </a:lnTo>
                  <a:lnTo>
                    <a:pt x="71920" y="58800"/>
                  </a:lnTo>
                  <a:lnTo>
                    <a:pt x="89636" y="81762"/>
                  </a:lnTo>
                  <a:lnTo>
                    <a:pt x="39382" y="103174"/>
                  </a:lnTo>
                  <a:lnTo>
                    <a:pt x="41807" y="103174"/>
                  </a:lnTo>
                  <a:lnTo>
                    <a:pt x="91147" y="82156"/>
                  </a:lnTo>
                  <a:lnTo>
                    <a:pt x="72669" y="58191"/>
                  </a:lnTo>
                  <a:lnTo>
                    <a:pt x="66167" y="50380"/>
                  </a:lnTo>
                  <a:lnTo>
                    <a:pt x="62966" y="45999"/>
                  </a:lnTo>
                  <a:lnTo>
                    <a:pt x="38760" y="16395"/>
                  </a:lnTo>
                  <a:lnTo>
                    <a:pt x="16820" y="3478"/>
                  </a:lnTo>
                  <a:lnTo>
                    <a:pt x="10619" y="1701"/>
                  </a:lnTo>
                  <a:close/>
                </a:path>
                <a:path w="91440" h="107315">
                  <a:moveTo>
                    <a:pt x="3136" y="0"/>
                  </a:moveTo>
                  <a:lnTo>
                    <a:pt x="0" y="342"/>
                  </a:lnTo>
                  <a:lnTo>
                    <a:pt x="101" y="1295"/>
                  </a:lnTo>
                  <a:lnTo>
                    <a:pt x="2260" y="1079"/>
                  </a:lnTo>
                  <a:lnTo>
                    <a:pt x="8178" y="1079"/>
                  </a:lnTo>
                  <a:lnTo>
                    <a:pt x="3136" y="0"/>
                  </a:lnTo>
                  <a:close/>
                </a:path>
              </a:pathLst>
            </a:custGeom>
            <a:solidFill>
              <a:srgbClr val="482B19"/>
            </a:solidFill>
          </p:spPr>
          <p:txBody>
            <a:bodyPr wrap="square" lIns="0" tIns="0" rIns="0" bIns="0" rtlCol="0"/>
            <a:lstStyle/>
            <a:p>
              <a:endParaRPr/>
            </a:p>
          </p:txBody>
        </p:sp>
        <p:sp>
          <p:nvSpPr>
            <p:cNvPr id="169" name="object 145">
              <a:extLst>
                <a:ext uri="{FF2B5EF4-FFF2-40B4-BE49-F238E27FC236}">
                  <a16:creationId xmlns:a16="http://schemas.microsoft.com/office/drawing/2014/main" id="{D9E82755-26E3-480A-A14F-200204A32BC9}"/>
                </a:ext>
              </a:extLst>
            </p:cNvPr>
            <p:cNvSpPr/>
            <p:nvPr/>
          </p:nvSpPr>
          <p:spPr>
            <a:xfrm>
              <a:off x="6771135" y="9200163"/>
              <a:ext cx="24130" cy="41910"/>
            </a:xfrm>
            <a:custGeom>
              <a:avLst/>
              <a:gdLst/>
              <a:ahLst/>
              <a:cxnLst/>
              <a:rect l="l" t="t" r="r" b="b"/>
              <a:pathLst>
                <a:path w="24129" h="41909">
                  <a:moveTo>
                    <a:pt x="6527" y="0"/>
                  </a:moveTo>
                  <a:lnTo>
                    <a:pt x="5587" y="5816"/>
                  </a:lnTo>
                  <a:lnTo>
                    <a:pt x="10921" y="10553"/>
                  </a:lnTo>
                  <a:lnTo>
                    <a:pt x="0" y="38011"/>
                  </a:lnTo>
                  <a:lnTo>
                    <a:pt x="9182" y="39103"/>
                  </a:lnTo>
                  <a:lnTo>
                    <a:pt x="14033" y="40017"/>
                  </a:lnTo>
                  <a:lnTo>
                    <a:pt x="14985" y="41656"/>
                  </a:lnTo>
                  <a:lnTo>
                    <a:pt x="19621" y="41668"/>
                  </a:lnTo>
                  <a:lnTo>
                    <a:pt x="23710" y="30568"/>
                  </a:lnTo>
                  <a:lnTo>
                    <a:pt x="21437" y="6045"/>
                  </a:lnTo>
                  <a:lnTo>
                    <a:pt x="6527" y="0"/>
                  </a:lnTo>
                  <a:close/>
                </a:path>
              </a:pathLst>
            </a:custGeom>
            <a:solidFill>
              <a:srgbClr val="754D25"/>
            </a:solidFill>
          </p:spPr>
          <p:txBody>
            <a:bodyPr wrap="square" lIns="0" tIns="0" rIns="0" bIns="0" rtlCol="0"/>
            <a:lstStyle/>
            <a:p>
              <a:endParaRPr/>
            </a:p>
          </p:txBody>
        </p:sp>
        <p:sp>
          <p:nvSpPr>
            <p:cNvPr id="170" name="object 146">
              <a:extLst>
                <a:ext uri="{FF2B5EF4-FFF2-40B4-BE49-F238E27FC236}">
                  <a16:creationId xmlns:a16="http://schemas.microsoft.com/office/drawing/2014/main" id="{1B267FDE-1B4D-4C4F-BD02-AE9B2332BBCF}"/>
                </a:ext>
              </a:extLst>
            </p:cNvPr>
            <p:cNvSpPr/>
            <p:nvPr/>
          </p:nvSpPr>
          <p:spPr>
            <a:xfrm>
              <a:off x="6774243" y="9199664"/>
              <a:ext cx="21590" cy="43180"/>
            </a:xfrm>
            <a:custGeom>
              <a:avLst/>
              <a:gdLst/>
              <a:ahLst/>
              <a:cxnLst/>
              <a:rect l="l" t="t" r="r" b="b"/>
              <a:pathLst>
                <a:path w="21590" h="43179">
                  <a:moveTo>
                    <a:pt x="17424" y="23545"/>
                  </a:moveTo>
                  <a:lnTo>
                    <a:pt x="17106" y="22758"/>
                  </a:lnTo>
                  <a:lnTo>
                    <a:pt x="15049" y="17945"/>
                  </a:lnTo>
                  <a:lnTo>
                    <a:pt x="11074" y="17919"/>
                  </a:lnTo>
                  <a:lnTo>
                    <a:pt x="11074" y="18884"/>
                  </a:lnTo>
                  <a:lnTo>
                    <a:pt x="13500" y="18884"/>
                  </a:lnTo>
                  <a:lnTo>
                    <a:pt x="15113" y="21132"/>
                  </a:lnTo>
                  <a:lnTo>
                    <a:pt x="15811" y="22352"/>
                  </a:lnTo>
                  <a:lnTo>
                    <a:pt x="12877" y="22034"/>
                  </a:lnTo>
                  <a:lnTo>
                    <a:pt x="10947" y="22453"/>
                  </a:lnTo>
                  <a:lnTo>
                    <a:pt x="11150" y="23393"/>
                  </a:lnTo>
                  <a:lnTo>
                    <a:pt x="11772" y="23279"/>
                  </a:lnTo>
                  <a:lnTo>
                    <a:pt x="12776" y="24523"/>
                  </a:lnTo>
                  <a:lnTo>
                    <a:pt x="13563" y="25869"/>
                  </a:lnTo>
                  <a:lnTo>
                    <a:pt x="10769" y="24790"/>
                  </a:lnTo>
                  <a:lnTo>
                    <a:pt x="8166" y="27876"/>
                  </a:lnTo>
                  <a:lnTo>
                    <a:pt x="11544" y="30759"/>
                  </a:lnTo>
                  <a:lnTo>
                    <a:pt x="10414" y="29743"/>
                  </a:lnTo>
                  <a:lnTo>
                    <a:pt x="9486" y="29349"/>
                  </a:lnTo>
                  <a:lnTo>
                    <a:pt x="8115" y="29667"/>
                  </a:lnTo>
                  <a:lnTo>
                    <a:pt x="7886" y="30302"/>
                  </a:lnTo>
                  <a:lnTo>
                    <a:pt x="8801" y="30607"/>
                  </a:lnTo>
                  <a:lnTo>
                    <a:pt x="8864" y="30467"/>
                  </a:lnTo>
                  <a:lnTo>
                    <a:pt x="9207" y="30378"/>
                  </a:lnTo>
                  <a:lnTo>
                    <a:pt x="9944" y="30416"/>
                  </a:lnTo>
                  <a:lnTo>
                    <a:pt x="12407" y="32994"/>
                  </a:lnTo>
                  <a:lnTo>
                    <a:pt x="12750" y="29375"/>
                  </a:lnTo>
                  <a:lnTo>
                    <a:pt x="11125" y="27546"/>
                  </a:lnTo>
                  <a:lnTo>
                    <a:pt x="10718" y="27279"/>
                  </a:lnTo>
                  <a:lnTo>
                    <a:pt x="10236" y="27114"/>
                  </a:lnTo>
                  <a:lnTo>
                    <a:pt x="11061" y="26568"/>
                  </a:lnTo>
                  <a:lnTo>
                    <a:pt x="12573" y="26022"/>
                  </a:lnTo>
                  <a:lnTo>
                    <a:pt x="15951" y="28638"/>
                  </a:lnTo>
                  <a:lnTo>
                    <a:pt x="14935" y="26339"/>
                  </a:lnTo>
                  <a:lnTo>
                    <a:pt x="13970" y="24333"/>
                  </a:lnTo>
                  <a:lnTo>
                    <a:pt x="12776" y="23202"/>
                  </a:lnTo>
                  <a:lnTo>
                    <a:pt x="13716" y="23164"/>
                  </a:lnTo>
                  <a:lnTo>
                    <a:pt x="15024" y="23177"/>
                  </a:lnTo>
                  <a:lnTo>
                    <a:pt x="17424" y="23545"/>
                  </a:lnTo>
                  <a:close/>
                </a:path>
                <a:path w="21590" h="43179">
                  <a:moveTo>
                    <a:pt x="21082" y="31089"/>
                  </a:moveTo>
                  <a:lnTo>
                    <a:pt x="20078" y="20281"/>
                  </a:lnTo>
                  <a:lnTo>
                    <a:pt x="20078" y="31089"/>
                  </a:lnTo>
                  <a:lnTo>
                    <a:pt x="16179" y="41694"/>
                  </a:lnTo>
                  <a:lnTo>
                    <a:pt x="12115" y="41681"/>
                  </a:lnTo>
                  <a:lnTo>
                    <a:pt x="11658" y="41148"/>
                  </a:lnTo>
                  <a:lnTo>
                    <a:pt x="10185" y="39890"/>
                  </a:lnTo>
                  <a:lnTo>
                    <a:pt x="6134" y="39141"/>
                  </a:lnTo>
                  <a:lnTo>
                    <a:pt x="4127" y="38849"/>
                  </a:lnTo>
                  <a:lnTo>
                    <a:pt x="1574" y="34518"/>
                  </a:lnTo>
                  <a:lnTo>
                    <a:pt x="800" y="29972"/>
                  </a:lnTo>
                  <a:lnTo>
                    <a:pt x="6858" y="14770"/>
                  </a:lnTo>
                  <a:lnTo>
                    <a:pt x="3644" y="3098"/>
                  </a:lnTo>
                  <a:lnTo>
                    <a:pt x="3810" y="1181"/>
                  </a:lnTo>
                  <a:lnTo>
                    <a:pt x="17868" y="6883"/>
                  </a:lnTo>
                  <a:lnTo>
                    <a:pt x="20015" y="29972"/>
                  </a:lnTo>
                  <a:lnTo>
                    <a:pt x="20078" y="31089"/>
                  </a:lnTo>
                  <a:lnTo>
                    <a:pt x="20078" y="20281"/>
                  </a:lnTo>
                  <a:lnTo>
                    <a:pt x="18783" y="6324"/>
                  </a:lnTo>
                  <a:lnTo>
                    <a:pt x="18669" y="6172"/>
                  </a:lnTo>
                  <a:lnTo>
                    <a:pt x="6375" y="1181"/>
                  </a:lnTo>
                  <a:lnTo>
                    <a:pt x="3467" y="0"/>
                  </a:lnTo>
                  <a:lnTo>
                    <a:pt x="3314" y="12"/>
                  </a:lnTo>
                  <a:lnTo>
                    <a:pt x="3060" y="152"/>
                  </a:lnTo>
                  <a:lnTo>
                    <a:pt x="2971" y="279"/>
                  </a:lnTo>
                  <a:lnTo>
                    <a:pt x="2565" y="2768"/>
                  </a:lnTo>
                  <a:lnTo>
                    <a:pt x="5842" y="14719"/>
                  </a:lnTo>
                  <a:lnTo>
                    <a:pt x="508" y="28117"/>
                  </a:lnTo>
                  <a:lnTo>
                    <a:pt x="0" y="33769"/>
                  </a:lnTo>
                  <a:lnTo>
                    <a:pt x="3568" y="39763"/>
                  </a:lnTo>
                  <a:lnTo>
                    <a:pt x="5930" y="40068"/>
                  </a:lnTo>
                  <a:lnTo>
                    <a:pt x="10426" y="40919"/>
                  </a:lnTo>
                  <a:lnTo>
                    <a:pt x="11557" y="42545"/>
                  </a:lnTo>
                  <a:lnTo>
                    <a:pt x="11709" y="42633"/>
                  </a:lnTo>
                  <a:lnTo>
                    <a:pt x="16510" y="42659"/>
                  </a:lnTo>
                  <a:lnTo>
                    <a:pt x="16713" y="42659"/>
                  </a:lnTo>
                  <a:lnTo>
                    <a:pt x="16891" y="42532"/>
                  </a:lnTo>
                  <a:lnTo>
                    <a:pt x="17195" y="41694"/>
                  </a:lnTo>
                  <a:lnTo>
                    <a:pt x="16344" y="41694"/>
                  </a:lnTo>
                  <a:lnTo>
                    <a:pt x="17195" y="41681"/>
                  </a:lnTo>
                  <a:lnTo>
                    <a:pt x="21082" y="31089"/>
                  </a:lnTo>
                  <a:close/>
                </a:path>
              </a:pathLst>
            </a:custGeom>
            <a:solidFill>
              <a:srgbClr val="482B19"/>
            </a:solidFill>
          </p:spPr>
          <p:txBody>
            <a:bodyPr wrap="square" lIns="0" tIns="0" rIns="0" bIns="0" rtlCol="0"/>
            <a:lstStyle/>
            <a:p>
              <a:endParaRPr/>
            </a:p>
          </p:txBody>
        </p:sp>
        <p:sp>
          <p:nvSpPr>
            <p:cNvPr id="171" name="object 147">
              <a:extLst>
                <a:ext uri="{FF2B5EF4-FFF2-40B4-BE49-F238E27FC236}">
                  <a16:creationId xmlns:a16="http://schemas.microsoft.com/office/drawing/2014/main" id="{5D8DB0FC-01C7-4399-82A1-5F41799B0754}"/>
                </a:ext>
              </a:extLst>
            </p:cNvPr>
            <p:cNvSpPr/>
            <p:nvPr/>
          </p:nvSpPr>
          <p:spPr>
            <a:xfrm>
              <a:off x="6750243" y="9119608"/>
              <a:ext cx="122555" cy="132080"/>
            </a:xfrm>
            <a:custGeom>
              <a:avLst/>
              <a:gdLst/>
              <a:ahLst/>
              <a:cxnLst/>
              <a:rect l="l" t="t" r="r" b="b"/>
              <a:pathLst>
                <a:path w="122554" h="132079">
                  <a:moveTo>
                    <a:pt x="47878" y="0"/>
                  </a:moveTo>
                  <a:lnTo>
                    <a:pt x="34918" y="15794"/>
                  </a:lnTo>
                  <a:lnTo>
                    <a:pt x="22072" y="24258"/>
                  </a:lnTo>
                  <a:lnTo>
                    <a:pt x="10159" y="28305"/>
                  </a:lnTo>
                  <a:lnTo>
                    <a:pt x="0" y="30848"/>
                  </a:lnTo>
                  <a:lnTo>
                    <a:pt x="1358" y="59842"/>
                  </a:lnTo>
                  <a:lnTo>
                    <a:pt x="6680" y="68275"/>
                  </a:lnTo>
                  <a:lnTo>
                    <a:pt x="20789" y="74625"/>
                  </a:lnTo>
                  <a:lnTo>
                    <a:pt x="21678" y="78130"/>
                  </a:lnTo>
                  <a:lnTo>
                    <a:pt x="31055" y="87494"/>
                  </a:lnTo>
                  <a:lnTo>
                    <a:pt x="35825" y="93037"/>
                  </a:lnTo>
                  <a:lnTo>
                    <a:pt x="37468" y="96936"/>
                  </a:lnTo>
                  <a:lnTo>
                    <a:pt x="37464" y="101371"/>
                  </a:lnTo>
                  <a:lnTo>
                    <a:pt x="41376" y="117589"/>
                  </a:lnTo>
                  <a:lnTo>
                    <a:pt x="33400" y="119672"/>
                  </a:lnTo>
                  <a:lnTo>
                    <a:pt x="33413" y="123444"/>
                  </a:lnTo>
                  <a:lnTo>
                    <a:pt x="35877" y="124002"/>
                  </a:lnTo>
                  <a:lnTo>
                    <a:pt x="47955" y="124866"/>
                  </a:lnTo>
                  <a:lnTo>
                    <a:pt x="44361" y="129044"/>
                  </a:lnTo>
                  <a:lnTo>
                    <a:pt x="51307" y="128955"/>
                  </a:lnTo>
                  <a:lnTo>
                    <a:pt x="62864" y="131521"/>
                  </a:lnTo>
                  <a:lnTo>
                    <a:pt x="64782" y="124866"/>
                  </a:lnTo>
                  <a:lnTo>
                    <a:pt x="62903" y="122326"/>
                  </a:lnTo>
                  <a:lnTo>
                    <a:pt x="65760" y="119799"/>
                  </a:lnTo>
                  <a:lnTo>
                    <a:pt x="68681" y="125361"/>
                  </a:lnTo>
                  <a:lnTo>
                    <a:pt x="71818" y="120294"/>
                  </a:lnTo>
                  <a:lnTo>
                    <a:pt x="67297" y="116293"/>
                  </a:lnTo>
                  <a:lnTo>
                    <a:pt x="71780" y="116039"/>
                  </a:lnTo>
                  <a:lnTo>
                    <a:pt x="73532" y="118249"/>
                  </a:lnTo>
                  <a:lnTo>
                    <a:pt x="74079" y="112941"/>
                  </a:lnTo>
                  <a:lnTo>
                    <a:pt x="71221" y="109308"/>
                  </a:lnTo>
                  <a:lnTo>
                    <a:pt x="77723" y="108508"/>
                  </a:lnTo>
                  <a:lnTo>
                    <a:pt x="78993" y="112903"/>
                  </a:lnTo>
                  <a:lnTo>
                    <a:pt x="79552" y="109245"/>
                  </a:lnTo>
                  <a:lnTo>
                    <a:pt x="76809" y="106032"/>
                  </a:lnTo>
                  <a:lnTo>
                    <a:pt x="80771" y="105486"/>
                  </a:lnTo>
                  <a:lnTo>
                    <a:pt x="82651" y="107696"/>
                  </a:lnTo>
                  <a:lnTo>
                    <a:pt x="82638" y="105067"/>
                  </a:lnTo>
                  <a:lnTo>
                    <a:pt x="80327" y="99504"/>
                  </a:lnTo>
                  <a:lnTo>
                    <a:pt x="86232" y="101079"/>
                  </a:lnTo>
                  <a:lnTo>
                    <a:pt x="85763" y="103098"/>
                  </a:lnTo>
                  <a:lnTo>
                    <a:pt x="87236" y="99529"/>
                  </a:lnTo>
                  <a:lnTo>
                    <a:pt x="85331" y="93002"/>
                  </a:lnTo>
                  <a:lnTo>
                    <a:pt x="90944" y="99453"/>
                  </a:lnTo>
                  <a:lnTo>
                    <a:pt x="93713" y="96697"/>
                  </a:lnTo>
                  <a:lnTo>
                    <a:pt x="92417" y="93179"/>
                  </a:lnTo>
                  <a:lnTo>
                    <a:pt x="95173" y="96278"/>
                  </a:lnTo>
                  <a:lnTo>
                    <a:pt x="97447" y="95783"/>
                  </a:lnTo>
                  <a:lnTo>
                    <a:pt x="97396" y="89306"/>
                  </a:lnTo>
                  <a:lnTo>
                    <a:pt x="100431" y="93751"/>
                  </a:lnTo>
                  <a:lnTo>
                    <a:pt x="102819" y="91986"/>
                  </a:lnTo>
                  <a:lnTo>
                    <a:pt x="101511" y="88785"/>
                  </a:lnTo>
                  <a:lnTo>
                    <a:pt x="101257" y="86283"/>
                  </a:lnTo>
                  <a:lnTo>
                    <a:pt x="105549" y="88887"/>
                  </a:lnTo>
                  <a:lnTo>
                    <a:pt x="108191" y="88506"/>
                  </a:lnTo>
                  <a:lnTo>
                    <a:pt x="107213" y="85369"/>
                  </a:lnTo>
                  <a:lnTo>
                    <a:pt x="105803" y="83172"/>
                  </a:lnTo>
                  <a:lnTo>
                    <a:pt x="111988" y="85940"/>
                  </a:lnTo>
                  <a:lnTo>
                    <a:pt x="110985" y="84289"/>
                  </a:lnTo>
                  <a:lnTo>
                    <a:pt x="114731" y="84150"/>
                  </a:lnTo>
                  <a:lnTo>
                    <a:pt x="110159" y="76911"/>
                  </a:lnTo>
                  <a:lnTo>
                    <a:pt x="115468" y="79425"/>
                  </a:lnTo>
                  <a:lnTo>
                    <a:pt x="118122" y="78651"/>
                  </a:lnTo>
                  <a:lnTo>
                    <a:pt x="114528" y="73253"/>
                  </a:lnTo>
                  <a:lnTo>
                    <a:pt x="118135" y="73609"/>
                  </a:lnTo>
                  <a:lnTo>
                    <a:pt x="120408" y="72783"/>
                  </a:lnTo>
                  <a:lnTo>
                    <a:pt x="119672" y="69900"/>
                  </a:lnTo>
                  <a:lnTo>
                    <a:pt x="113779" y="66675"/>
                  </a:lnTo>
                  <a:lnTo>
                    <a:pt x="120942" y="67500"/>
                  </a:lnTo>
                  <a:lnTo>
                    <a:pt x="122364" y="66255"/>
                  </a:lnTo>
                  <a:lnTo>
                    <a:pt x="112637" y="57580"/>
                  </a:lnTo>
                  <a:lnTo>
                    <a:pt x="106651" y="53287"/>
                  </a:lnTo>
                  <a:lnTo>
                    <a:pt x="101936" y="52116"/>
                  </a:lnTo>
                  <a:lnTo>
                    <a:pt x="96024" y="52806"/>
                  </a:lnTo>
                  <a:lnTo>
                    <a:pt x="47878" y="0"/>
                  </a:lnTo>
                  <a:close/>
                </a:path>
              </a:pathLst>
            </a:custGeom>
            <a:solidFill>
              <a:srgbClr val="754D25"/>
            </a:solidFill>
          </p:spPr>
          <p:txBody>
            <a:bodyPr wrap="square" lIns="0" tIns="0" rIns="0" bIns="0" rtlCol="0"/>
            <a:lstStyle/>
            <a:p>
              <a:endParaRPr/>
            </a:p>
          </p:txBody>
        </p:sp>
        <p:sp>
          <p:nvSpPr>
            <p:cNvPr id="172" name="object 148">
              <a:extLst>
                <a:ext uri="{FF2B5EF4-FFF2-40B4-BE49-F238E27FC236}">
                  <a16:creationId xmlns:a16="http://schemas.microsoft.com/office/drawing/2014/main" id="{548F7CD4-5744-4F44-86D0-1B6C953165F1}"/>
                </a:ext>
              </a:extLst>
            </p:cNvPr>
            <p:cNvSpPr/>
            <p:nvPr/>
          </p:nvSpPr>
          <p:spPr>
            <a:xfrm>
              <a:off x="6749760" y="9119476"/>
              <a:ext cx="123825" cy="130810"/>
            </a:xfrm>
            <a:custGeom>
              <a:avLst/>
              <a:gdLst/>
              <a:ahLst/>
              <a:cxnLst/>
              <a:rect l="l" t="t" r="r" b="b"/>
              <a:pathLst>
                <a:path w="123825" h="130809">
                  <a:moveTo>
                    <a:pt x="52844" y="129540"/>
                  </a:moveTo>
                  <a:lnTo>
                    <a:pt x="44488" y="129540"/>
                  </a:lnTo>
                  <a:lnTo>
                    <a:pt x="44653" y="130810"/>
                  </a:lnTo>
                  <a:lnTo>
                    <a:pt x="60261" y="130810"/>
                  </a:lnTo>
                  <a:lnTo>
                    <a:pt x="52844" y="129540"/>
                  </a:lnTo>
                  <a:close/>
                </a:path>
                <a:path w="123825" h="130809">
                  <a:moveTo>
                    <a:pt x="64046" y="123190"/>
                  </a:moveTo>
                  <a:lnTo>
                    <a:pt x="62852" y="123190"/>
                  </a:lnTo>
                  <a:lnTo>
                    <a:pt x="63880" y="124460"/>
                  </a:lnTo>
                  <a:lnTo>
                    <a:pt x="63766" y="127000"/>
                  </a:lnTo>
                  <a:lnTo>
                    <a:pt x="62026" y="129540"/>
                  </a:lnTo>
                  <a:lnTo>
                    <a:pt x="60261" y="130810"/>
                  </a:lnTo>
                  <a:lnTo>
                    <a:pt x="62420" y="130810"/>
                  </a:lnTo>
                  <a:lnTo>
                    <a:pt x="64681" y="127000"/>
                  </a:lnTo>
                  <a:lnTo>
                    <a:pt x="64858" y="124460"/>
                  </a:lnTo>
                  <a:lnTo>
                    <a:pt x="64046" y="123190"/>
                  </a:lnTo>
                  <a:close/>
                </a:path>
                <a:path w="123825" h="130809">
                  <a:moveTo>
                    <a:pt x="977" y="31750"/>
                  </a:moveTo>
                  <a:lnTo>
                    <a:pt x="0" y="31750"/>
                  </a:lnTo>
                  <a:lnTo>
                    <a:pt x="1358" y="60960"/>
                  </a:lnTo>
                  <a:lnTo>
                    <a:pt x="6807" y="69850"/>
                  </a:lnTo>
                  <a:lnTo>
                    <a:pt x="10833" y="71120"/>
                  </a:lnTo>
                  <a:lnTo>
                    <a:pt x="21018" y="76200"/>
                  </a:lnTo>
                  <a:lnTo>
                    <a:pt x="21716" y="78740"/>
                  </a:lnTo>
                  <a:lnTo>
                    <a:pt x="41198" y="118110"/>
                  </a:lnTo>
                  <a:lnTo>
                    <a:pt x="33540" y="120650"/>
                  </a:lnTo>
                  <a:lnTo>
                    <a:pt x="33451" y="124460"/>
                  </a:lnTo>
                  <a:lnTo>
                    <a:pt x="36321" y="125730"/>
                  </a:lnTo>
                  <a:lnTo>
                    <a:pt x="39306" y="125730"/>
                  </a:lnTo>
                  <a:lnTo>
                    <a:pt x="44297" y="127000"/>
                  </a:lnTo>
                  <a:lnTo>
                    <a:pt x="45224" y="128270"/>
                  </a:lnTo>
                  <a:lnTo>
                    <a:pt x="44361" y="129540"/>
                  </a:lnTo>
                  <a:lnTo>
                    <a:pt x="45745" y="129540"/>
                  </a:lnTo>
                  <a:lnTo>
                    <a:pt x="46037" y="128270"/>
                  </a:lnTo>
                  <a:lnTo>
                    <a:pt x="44742" y="124460"/>
                  </a:lnTo>
                  <a:lnTo>
                    <a:pt x="34810" y="124460"/>
                  </a:lnTo>
                  <a:lnTo>
                    <a:pt x="34455" y="121920"/>
                  </a:lnTo>
                  <a:lnTo>
                    <a:pt x="34378" y="120650"/>
                  </a:lnTo>
                  <a:lnTo>
                    <a:pt x="42036" y="118110"/>
                  </a:lnTo>
                  <a:lnTo>
                    <a:pt x="38734" y="102870"/>
                  </a:lnTo>
                  <a:lnTo>
                    <a:pt x="22580" y="78740"/>
                  </a:lnTo>
                  <a:lnTo>
                    <a:pt x="21424" y="74930"/>
                  </a:lnTo>
                  <a:lnTo>
                    <a:pt x="9448" y="69850"/>
                  </a:lnTo>
                  <a:lnTo>
                    <a:pt x="7492" y="68580"/>
                  </a:lnTo>
                  <a:lnTo>
                    <a:pt x="2311" y="60960"/>
                  </a:lnTo>
                  <a:lnTo>
                    <a:pt x="977" y="31750"/>
                  </a:lnTo>
                  <a:close/>
                </a:path>
                <a:path w="123825" h="130809">
                  <a:moveTo>
                    <a:pt x="66865" y="121920"/>
                  </a:moveTo>
                  <a:lnTo>
                    <a:pt x="64122" y="121920"/>
                  </a:lnTo>
                  <a:lnTo>
                    <a:pt x="62890" y="123190"/>
                  </a:lnTo>
                  <a:lnTo>
                    <a:pt x="66560" y="123190"/>
                  </a:lnTo>
                  <a:lnTo>
                    <a:pt x="67716" y="124460"/>
                  </a:lnTo>
                  <a:lnTo>
                    <a:pt x="68821" y="127000"/>
                  </a:lnTo>
                  <a:lnTo>
                    <a:pt x="69481" y="127000"/>
                  </a:lnTo>
                  <a:lnTo>
                    <a:pt x="70221" y="125730"/>
                  </a:lnTo>
                  <a:lnTo>
                    <a:pt x="69138" y="125730"/>
                  </a:lnTo>
                  <a:lnTo>
                    <a:pt x="68059" y="123190"/>
                  </a:lnTo>
                  <a:lnTo>
                    <a:pt x="66865" y="121920"/>
                  </a:lnTo>
                  <a:close/>
                </a:path>
                <a:path w="123825" h="130809">
                  <a:moveTo>
                    <a:pt x="71437" y="116840"/>
                  </a:moveTo>
                  <a:lnTo>
                    <a:pt x="67462" y="116840"/>
                  </a:lnTo>
                  <a:lnTo>
                    <a:pt x="70650" y="120650"/>
                  </a:lnTo>
                  <a:lnTo>
                    <a:pt x="69773" y="123190"/>
                  </a:lnTo>
                  <a:lnTo>
                    <a:pt x="69138" y="125730"/>
                  </a:lnTo>
                  <a:lnTo>
                    <a:pt x="70221" y="125730"/>
                  </a:lnTo>
                  <a:lnTo>
                    <a:pt x="72440" y="121920"/>
                  </a:lnTo>
                  <a:lnTo>
                    <a:pt x="68935" y="118110"/>
                  </a:lnTo>
                  <a:lnTo>
                    <a:pt x="73571" y="118110"/>
                  </a:lnTo>
                  <a:lnTo>
                    <a:pt x="71437" y="116840"/>
                  </a:lnTo>
                  <a:close/>
                </a:path>
                <a:path w="123825" h="130809">
                  <a:moveTo>
                    <a:pt x="72593" y="110490"/>
                  </a:moveTo>
                  <a:lnTo>
                    <a:pt x="71221" y="110490"/>
                  </a:lnTo>
                  <a:lnTo>
                    <a:pt x="73291" y="113030"/>
                  </a:lnTo>
                  <a:lnTo>
                    <a:pt x="73571" y="116840"/>
                  </a:lnTo>
                  <a:lnTo>
                    <a:pt x="73571" y="118110"/>
                  </a:lnTo>
                  <a:lnTo>
                    <a:pt x="72580" y="118110"/>
                  </a:lnTo>
                  <a:lnTo>
                    <a:pt x="73761" y="119380"/>
                  </a:lnTo>
                  <a:lnTo>
                    <a:pt x="74472" y="119380"/>
                  </a:lnTo>
                  <a:lnTo>
                    <a:pt x="74968" y="114300"/>
                  </a:lnTo>
                  <a:lnTo>
                    <a:pt x="72593" y="110490"/>
                  </a:lnTo>
                  <a:close/>
                </a:path>
                <a:path w="123825" h="130809">
                  <a:moveTo>
                    <a:pt x="78250" y="110971"/>
                  </a:moveTo>
                  <a:lnTo>
                    <a:pt x="79082" y="114300"/>
                  </a:lnTo>
                  <a:lnTo>
                    <a:pt x="79921" y="114300"/>
                  </a:lnTo>
                  <a:lnTo>
                    <a:pt x="80259" y="111760"/>
                  </a:lnTo>
                  <a:lnTo>
                    <a:pt x="78968" y="111760"/>
                  </a:lnTo>
                  <a:lnTo>
                    <a:pt x="78250" y="110971"/>
                  </a:lnTo>
                  <a:close/>
                </a:path>
                <a:path w="123825" h="130809">
                  <a:moveTo>
                    <a:pt x="78231" y="106680"/>
                  </a:moveTo>
                  <a:lnTo>
                    <a:pt x="76822" y="106680"/>
                  </a:lnTo>
                  <a:lnTo>
                    <a:pt x="78295" y="109220"/>
                  </a:lnTo>
                  <a:lnTo>
                    <a:pt x="78790" y="110490"/>
                  </a:lnTo>
                  <a:lnTo>
                    <a:pt x="78968" y="111760"/>
                  </a:lnTo>
                  <a:lnTo>
                    <a:pt x="80259" y="111760"/>
                  </a:lnTo>
                  <a:lnTo>
                    <a:pt x="80429" y="110490"/>
                  </a:lnTo>
                  <a:lnTo>
                    <a:pt x="78231" y="106680"/>
                  </a:lnTo>
                  <a:close/>
                </a:path>
                <a:path w="123825" h="130809">
                  <a:moveTo>
                    <a:pt x="78130" y="110490"/>
                  </a:moveTo>
                  <a:lnTo>
                    <a:pt x="77812" y="110490"/>
                  </a:lnTo>
                  <a:lnTo>
                    <a:pt x="78250" y="110971"/>
                  </a:lnTo>
                  <a:lnTo>
                    <a:pt x="78130" y="110490"/>
                  </a:lnTo>
                  <a:close/>
                </a:path>
                <a:path w="123825" h="130809">
                  <a:moveTo>
                    <a:pt x="76657" y="109220"/>
                  </a:moveTo>
                  <a:lnTo>
                    <a:pt x="71323" y="109220"/>
                  </a:lnTo>
                  <a:lnTo>
                    <a:pt x="71196" y="110490"/>
                  </a:lnTo>
                  <a:lnTo>
                    <a:pt x="77812" y="110490"/>
                  </a:lnTo>
                  <a:lnTo>
                    <a:pt x="76657" y="109220"/>
                  </a:lnTo>
                  <a:close/>
                </a:path>
                <a:path w="123825" h="130809">
                  <a:moveTo>
                    <a:pt x="84861" y="100330"/>
                  </a:moveTo>
                  <a:lnTo>
                    <a:pt x="80289" y="100330"/>
                  </a:lnTo>
                  <a:lnTo>
                    <a:pt x="81749" y="104140"/>
                  </a:lnTo>
                  <a:lnTo>
                    <a:pt x="82295" y="105410"/>
                  </a:lnTo>
                  <a:lnTo>
                    <a:pt x="82524" y="106680"/>
                  </a:lnTo>
                  <a:lnTo>
                    <a:pt x="79438" y="106680"/>
                  </a:lnTo>
                  <a:lnTo>
                    <a:pt x="81584" y="107950"/>
                  </a:lnTo>
                  <a:lnTo>
                    <a:pt x="82905" y="109220"/>
                  </a:lnTo>
                  <a:lnTo>
                    <a:pt x="83616" y="109220"/>
                  </a:lnTo>
                  <a:lnTo>
                    <a:pt x="83578" y="105410"/>
                  </a:lnTo>
                  <a:lnTo>
                    <a:pt x="81622" y="101600"/>
                  </a:lnTo>
                  <a:lnTo>
                    <a:pt x="85515" y="101600"/>
                  </a:lnTo>
                  <a:lnTo>
                    <a:pt x="84861" y="100330"/>
                  </a:lnTo>
                  <a:close/>
                </a:path>
                <a:path w="123825" h="130809">
                  <a:moveTo>
                    <a:pt x="80378" y="105410"/>
                  </a:moveTo>
                  <a:lnTo>
                    <a:pt x="77063" y="106680"/>
                  </a:lnTo>
                  <a:lnTo>
                    <a:pt x="82524" y="106680"/>
                  </a:lnTo>
                  <a:lnTo>
                    <a:pt x="80378" y="105410"/>
                  </a:lnTo>
                  <a:close/>
                </a:path>
                <a:path w="123825" h="130809">
                  <a:moveTo>
                    <a:pt x="85515" y="101600"/>
                  </a:moveTo>
                  <a:lnTo>
                    <a:pt x="83680" y="101600"/>
                  </a:lnTo>
                  <a:lnTo>
                    <a:pt x="85991" y="102870"/>
                  </a:lnTo>
                  <a:lnTo>
                    <a:pt x="85724" y="104140"/>
                  </a:lnTo>
                  <a:lnTo>
                    <a:pt x="86588" y="104140"/>
                  </a:lnTo>
                  <a:lnTo>
                    <a:pt x="87071" y="102870"/>
                  </a:lnTo>
                  <a:lnTo>
                    <a:pt x="86169" y="102870"/>
                  </a:lnTo>
                  <a:lnTo>
                    <a:pt x="85515" y="101600"/>
                  </a:lnTo>
                  <a:close/>
                </a:path>
                <a:path w="123825" h="130809">
                  <a:moveTo>
                    <a:pt x="86525" y="93980"/>
                  </a:moveTo>
                  <a:lnTo>
                    <a:pt x="85890" y="95250"/>
                  </a:lnTo>
                  <a:lnTo>
                    <a:pt x="85686" y="95250"/>
                  </a:lnTo>
                  <a:lnTo>
                    <a:pt x="86677" y="99060"/>
                  </a:lnTo>
                  <a:lnTo>
                    <a:pt x="86461" y="100330"/>
                  </a:lnTo>
                  <a:lnTo>
                    <a:pt x="86169" y="102870"/>
                  </a:lnTo>
                  <a:lnTo>
                    <a:pt x="87071" y="102870"/>
                  </a:lnTo>
                  <a:lnTo>
                    <a:pt x="88036" y="100330"/>
                  </a:lnTo>
                  <a:lnTo>
                    <a:pt x="86969" y="96520"/>
                  </a:lnTo>
                  <a:lnTo>
                    <a:pt x="88451" y="96520"/>
                  </a:lnTo>
                  <a:lnTo>
                    <a:pt x="86994" y="95250"/>
                  </a:lnTo>
                  <a:lnTo>
                    <a:pt x="86525" y="93980"/>
                  </a:lnTo>
                  <a:close/>
                </a:path>
                <a:path w="123825" h="130809">
                  <a:moveTo>
                    <a:pt x="88451" y="96520"/>
                  </a:moveTo>
                  <a:lnTo>
                    <a:pt x="87375" y="96520"/>
                  </a:lnTo>
                  <a:lnTo>
                    <a:pt x="90804" y="99060"/>
                  </a:lnTo>
                  <a:lnTo>
                    <a:pt x="91846" y="100330"/>
                  </a:lnTo>
                  <a:lnTo>
                    <a:pt x="93891" y="99060"/>
                  </a:lnTo>
                  <a:lnTo>
                    <a:pt x="91363" y="99060"/>
                  </a:lnTo>
                  <a:lnTo>
                    <a:pt x="88451" y="96520"/>
                  </a:lnTo>
                  <a:close/>
                </a:path>
                <a:path w="123825" h="130809">
                  <a:moveTo>
                    <a:pt x="93916" y="93980"/>
                  </a:moveTo>
                  <a:lnTo>
                    <a:pt x="92430" y="93980"/>
                  </a:lnTo>
                  <a:lnTo>
                    <a:pt x="93408" y="97790"/>
                  </a:lnTo>
                  <a:lnTo>
                    <a:pt x="91909" y="99060"/>
                  </a:lnTo>
                  <a:lnTo>
                    <a:pt x="93891" y="99060"/>
                  </a:lnTo>
                  <a:lnTo>
                    <a:pt x="93929" y="96520"/>
                  </a:lnTo>
                  <a:lnTo>
                    <a:pt x="93738" y="95250"/>
                  </a:lnTo>
                  <a:lnTo>
                    <a:pt x="94875" y="95250"/>
                  </a:lnTo>
                  <a:lnTo>
                    <a:pt x="93916" y="93980"/>
                  </a:lnTo>
                  <a:close/>
                </a:path>
                <a:path w="123825" h="130809">
                  <a:moveTo>
                    <a:pt x="94875" y="95250"/>
                  </a:moveTo>
                  <a:lnTo>
                    <a:pt x="93738" y="95250"/>
                  </a:lnTo>
                  <a:lnTo>
                    <a:pt x="94830" y="96520"/>
                  </a:lnTo>
                  <a:lnTo>
                    <a:pt x="96494" y="97790"/>
                  </a:lnTo>
                  <a:lnTo>
                    <a:pt x="98247" y="96520"/>
                  </a:lnTo>
                  <a:lnTo>
                    <a:pt x="95834" y="96520"/>
                  </a:lnTo>
                  <a:lnTo>
                    <a:pt x="94875" y="95250"/>
                  </a:lnTo>
                  <a:close/>
                </a:path>
                <a:path w="123825" h="130809">
                  <a:moveTo>
                    <a:pt x="98158" y="90170"/>
                  </a:moveTo>
                  <a:lnTo>
                    <a:pt x="97408" y="90170"/>
                  </a:lnTo>
                  <a:lnTo>
                    <a:pt x="97447" y="96520"/>
                  </a:lnTo>
                  <a:lnTo>
                    <a:pt x="98399" y="96520"/>
                  </a:lnTo>
                  <a:lnTo>
                    <a:pt x="98374" y="91440"/>
                  </a:lnTo>
                  <a:lnTo>
                    <a:pt x="99104" y="91440"/>
                  </a:lnTo>
                  <a:lnTo>
                    <a:pt x="98158" y="90170"/>
                  </a:lnTo>
                  <a:close/>
                </a:path>
                <a:path w="123825" h="130809">
                  <a:moveTo>
                    <a:pt x="99104" y="91440"/>
                  </a:moveTo>
                  <a:lnTo>
                    <a:pt x="98374" y="91440"/>
                  </a:lnTo>
                  <a:lnTo>
                    <a:pt x="99148" y="92710"/>
                  </a:lnTo>
                  <a:lnTo>
                    <a:pt x="100342" y="93980"/>
                  </a:lnTo>
                  <a:lnTo>
                    <a:pt x="103009" y="93980"/>
                  </a:lnTo>
                  <a:lnTo>
                    <a:pt x="103758" y="92710"/>
                  </a:lnTo>
                  <a:lnTo>
                    <a:pt x="100050" y="92710"/>
                  </a:lnTo>
                  <a:lnTo>
                    <a:pt x="99104" y="91440"/>
                  </a:lnTo>
                  <a:close/>
                </a:path>
                <a:path w="123825" h="130809">
                  <a:moveTo>
                    <a:pt x="101841" y="86360"/>
                  </a:moveTo>
                  <a:lnTo>
                    <a:pt x="101244" y="86360"/>
                  </a:lnTo>
                  <a:lnTo>
                    <a:pt x="101472" y="88900"/>
                  </a:lnTo>
                  <a:lnTo>
                    <a:pt x="102349" y="91440"/>
                  </a:lnTo>
                  <a:lnTo>
                    <a:pt x="102704" y="92710"/>
                  </a:lnTo>
                  <a:lnTo>
                    <a:pt x="103822" y="92710"/>
                  </a:lnTo>
                  <a:lnTo>
                    <a:pt x="102755" y="90170"/>
                  </a:lnTo>
                  <a:lnTo>
                    <a:pt x="102349" y="87630"/>
                  </a:lnTo>
                  <a:lnTo>
                    <a:pt x="103701" y="87630"/>
                  </a:lnTo>
                  <a:lnTo>
                    <a:pt x="101841" y="86360"/>
                  </a:lnTo>
                  <a:close/>
                </a:path>
                <a:path w="123825" h="130809">
                  <a:moveTo>
                    <a:pt x="103701" y="87630"/>
                  </a:moveTo>
                  <a:lnTo>
                    <a:pt x="102349" y="87630"/>
                  </a:lnTo>
                  <a:lnTo>
                    <a:pt x="103784" y="88900"/>
                  </a:lnTo>
                  <a:lnTo>
                    <a:pt x="106692" y="90170"/>
                  </a:lnTo>
                  <a:lnTo>
                    <a:pt x="109004" y="90170"/>
                  </a:lnTo>
                  <a:lnTo>
                    <a:pt x="109143" y="88900"/>
                  </a:lnTo>
                  <a:lnTo>
                    <a:pt x="105562" y="88900"/>
                  </a:lnTo>
                  <a:lnTo>
                    <a:pt x="103701" y="87630"/>
                  </a:lnTo>
                  <a:close/>
                </a:path>
                <a:path w="123825" h="130809">
                  <a:moveTo>
                    <a:pt x="106489" y="83820"/>
                  </a:moveTo>
                  <a:lnTo>
                    <a:pt x="105778" y="83820"/>
                  </a:lnTo>
                  <a:lnTo>
                    <a:pt x="106883" y="86360"/>
                  </a:lnTo>
                  <a:lnTo>
                    <a:pt x="107670" y="87630"/>
                  </a:lnTo>
                  <a:lnTo>
                    <a:pt x="108013" y="88900"/>
                  </a:lnTo>
                  <a:lnTo>
                    <a:pt x="109169" y="88900"/>
                  </a:lnTo>
                  <a:lnTo>
                    <a:pt x="108432" y="86360"/>
                  </a:lnTo>
                  <a:lnTo>
                    <a:pt x="107416" y="85090"/>
                  </a:lnTo>
                  <a:lnTo>
                    <a:pt x="110629" y="85090"/>
                  </a:lnTo>
                  <a:lnTo>
                    <a:pt x="106489" y="83820"/>
                  </a:lnTo>
                  <a:close/>
                </a:path>
                <a:path w="123825" h="130809">
                  <a:moveTo>
                    <a:pt x="114147" y="85090"/>
                  </a:moveTo>
                  <a:lnTo>
                    <a:pt x="107416" y="85090"/>
                  </a:lnTo>
                  <a:lnTo>
                    <a:pt x="110578" y="86360"/>
                  </a:lnTo>
                  <a:lnTo>
                    <a:pt x="111493" y="86360"/>
                  </a:lnTo>
                  <a:lnTo>
                    <a:pt x="114147" y="85090"/>
                  </a:lnTo>
                  <a:close/>
                </a:path>
                <a:path w="123825" h="130809">
                  <a:moveTo>
                    <a:pt x="112750" y="78740"/>
                  </a:moveTo>
                  <a:lnTo>
                    <a:pt x="111163" y="78740"/>
                  </a:lnTo>
                  <a:lnTo>
                    <a:pt x="114388" y="85090"/>
                  </a:lnTo>
                  <a:lnTo>
                    <a:pt x="115709" y="85090"/>
                  </a:lnTo>
                  <a:lnTo>
                    <a:pt x="114325" y="82550"/>
                  </a:lnTo>
                  <a:lnTo>
                    <a:pt x="112991" y="80010"/>
                  </a:lnTo>
                  <a:lnTo>
                    <a:pt x="112750" y="78740"/>
                  </a:lnTo>
                  <a:close/>
                </a:path>
                <a:path w="123825" h="130809">
                  <a:moveTo>
                    <a:pt x="120967" y="73660"/>
                  </a:moveTo>
                  <a:lnTo>
                    <a:pt x="115150" y="73660"/>
                  </a:lnTo>
                  <a:lnTo>
                    <a:pt x="114719" y="74930"/>
                  </a:lnTo>
                  <a:lnTo>
                    <a:pt x="117805" y="78740"/>
                  </a:lnTo>
                  <a:lnTo>
                    <a:pt x="112750" y="78740"/>
                  </a:lnTo>
                  <a:lnTo>
                    <a:pt x="115938" y="81280"/>
                  </a:lnTo>
                  <a:lnTo>
                    <a:pt x="118884" y="80010"/>
                  </a:lnTo>
                  <a:lnTo>
                    <a:pt x="119100" y="80010"/>
                  </a:lnTo>
                  <a:lnTo>
                    <a:pt x="119087" y="78740"/>
                  </a:lnTo>
                  <a:lnTo>
                    <a:pt x="117868" y="77470"/>
                  </a:lnTo>
                  <a:lnTo>
                    <a:pt x="116662" y="74930"/>
                  </a:lnTo>
                  <a:lnTo>
                    <a:pt x="118973" y="74930"/>
                  </a:lnTo>
                  <a:lnTo>
                    <a:pt x="120967" y="73660"/>
                  </a:lnTo>
                  <a:close/>
                </a:path>
                <a:path w="123825" h="130809">
                  <a:moveTo>
                    <a:pt x="112445" y="77470"/>
                  </a:moveTo>
                  <a:lnTo>
                    <a:pt x="112128" y="78740"/>
                  </a:lnTo>
                  <a:lnTo>
                    <a:pt x="115061" y="78740"/>
                  </a:lnTo>
                  <a:lnTo>
                    <a:pt x="112445" y="77470"/>
                  </a:lnTo>
                  <a:close/>
                </a:path>
                <a:path w="123825" h="130809">
                  <a:moveTo>
                    <a:pt x="123253" y="67310"/>
                  </a:moveTo>
                  <a:lnTo>
                    <a:pt x="114439" y="67310"/>
                  </a:lnTo>
                  <a:lnTo>
                    <a:pt x="114592" y="68580"/>
                  </a:lnTo>
                  <a:lnTo>
                    <a:pt x="118503" y="69850"/>
                  </a:lnTo>
                  <a:lnTo>
                    <a:pt x="119824" y="72390"/>
                  </a:lnTo>
                  <a:lnTo>
                    <a:pt x="120256" y="73660"/>
                  </a:lnTo>
                  <a:lnTo>
                    <a:pt x="121361" y="73660"/>
                  </a:lnTo>
                  <a:lnTo>
                    <a:pt x="120649" y="71120"/>
                  </a:lnTo>
                  <a:lnTo>
                    <a:pt x="116560" y="68580"/>
                  </a:lnTo>
                  <a:lnTo>
                    <a:pt x="122186" y="68580"/>
                  </a:lnTo>
                  <a:lnTo>
                    <a:pt x="123253" y="67310"/>
                  </a:lnTo>
                  <a:close/>
                </a:path>
                <a:path w="123825" h="130809">
                  <a:moveTo>
                    <a:pt x="111856" y="58773"/>
                  </a:moveTo>
                  <a:lnTo>
                    <a:pt x="118016" y="63500"/>
                  </a:lnTo>
                  <a:lnTo>
                    <a:pt x="122008" y="67310"/>
                  </a:lnTo>
                  <a:lnTo>
                    <a:pt x="123266" y="67310"/>
                  </a:lnTo>
                  <a:lnTo>
                    <a:pt x="120136" y="63500"/>
                  </a:lnTo>
                  <a:lnTo>
                    <a:pt x="113387" y="59690"/>
                  </a:lnTo>
                  <a:lnTo>
                    <a:pt x="111856" y="58773"/>
                  </a:lnTo>
                  <a:close/>
                </a:path>
                <a:path w="123825" h="130809">
                  <a:moveTo>
                    <a:pt x="110639" y="58043"/>
                  </a:moveTo>
                  <a:lnTo>
                    <a:pt x="111856" y="58773"/>
                  </a:lnTo>
                  <a:lnTo>
                    <a:pt x="111396" y="58420"/>
                  </a:lnTo>
                  <a:lnTo>
                    <a:pt x="110639" y="58043"/>
                  </a:lnTo>
                  <a:close/>
                </a:path>
                <a:path w="123825" h="130809">
                  <a:moveTo>
                    <a:pt x="49760" y="1270"/>
                  </a:moveTo>
                  <a:lnTo>
                    <a:pt x="48437" y="1270"/>
                  </a:lnTo>
                  <a:lnTo>
                    <a:pt x="96253" y="54610"/>
                  </a:lnTo>
                  <a:lnTo>
                    <a:pt x="103726" y="54610"/>
                  </a:lnTo>
                  <a:lnTo>
                    <a:pt x="110639" y="58043"/>
                  </a:lnTo>
                  <a:lnTo>
                    <a:pt x="104906" y="54610"/>
                  </a:lnTo>
                  <a:lnTo>
                    <a:pt x="96685" y="53340"/>
                  </a:lnTo>
                  <a:lnTo>
                    <a:pt x="49760" y="1270"/>
                  </a:lnTo>
                  <a:close/>
                </a:path>
                <a:path w="123825" h="130809">
                  <a:moveTo>
                    <a:pt x="48615" y="0"/>
                  </a:moveTo>
                  <a:lnTo>
                    <a:pt x="47955" y="0"/>
                  </a:lnTo>
                  <a:lnTo>
                    <a:pt x="37155" y="13970"/>
                  </a:lnTo>
                  <a:lnTo>
                    <a:pt x="26320" y="22860"/>
                  </a:lnTo>
                  <a:lnTo>
                    <a:pt x="15990" y="26670"/>
                  </a:lnTo>
                  <a:lnTo>
                    <a:pt x="6705" y="29210"/>
                  </a:lnTo>
                  <a:lnTo>
                    <a:pt x="2298" y="30480"/>
                  </a:lnTo>
                  <a:lnTo>
                    <a:pt x="126" y="31750"/>
                  </a:lnTo>
                  <a:lnTo>
                    <a:pt x="2806" y="31750"/>
                  </a:lnTo>
                  <a:lnTo>
                    <a:pt x="6921" y="30480"/>
                  </a:lnTo>
                  <a:lnTo>
                    <a:pt x="16262" y="27940"/>
                  </a:lnTo>
                  <a:lnTo>
                    <a:pt x="26650" y="22860"/>
                  </a:lnTo>
                  <a:lnTo>
                    <a:pt x="37553" y="15240"/>
                  </a:lnTo>
                  <a:lnTo>
                    <a:pt x="48437" y="1270"/>
                  </a:lnTo>
                  <a:lnTo>
                    <a:pt x="49760" y="1270"/>
                  </a:lnTo>
                  <a:lnTo>
                    <a:pt x="48615" y="0"/>
                  </a:lnTo>
                  <a:close/>
                </a:path>
              </a:pathLst>
            </a:custGeom>
            <a:solidFill>
              <a:srgbClr val="482B19"/>
            </a:solidFill>
          </p:spPr>
          <p:txBody>
            <a:bodyPr wrap="square" lIns="0" tIns="0" rIns="0" bIns="0" rtlCol="0"/>
            <a:lstStyle/>
            <a:p>
              <a:endParaRPr/>
            </a:p>
          </p:txBody>
        </p:sp>
        <p:sp>
          <p:nvSpPr>
            <p:cNvPr id="173" name="object 149">
              <a:extLst>
                <a:ext uri="{FF2B5EF4-FFF2-40B4-BE49-F238E27FC236}">
                  <a16:creationId xmlns:a16="http://schemas.microsoft.com/office/drawing/2014/main" id="{9B7B311D-D24B-4418-8C44-FA2CE4CF8EEE}"/>
                </a:ext>
              </a:extLst>
            </p:cNvPr>
            <p:cNvSpPr/>
            <p:nvPr/>
          </p:nvSpPr>
          <p:spPr>
            <a:xfrm>
              <a:off x="6787502" y="8967470"/>
              <a:ext cx="213995" cy="210820"/>
            </a:xfrm>
            <a:custGeom>
              <a:avLst/>
              <a:gdLst/>
              <a:ahLst/>
              <a:cxnLst/>
              <a:rect l="l" t="t" r="r" b="b"/>
              <a:pathLst>
                <a:path w="213995" h="210820">
                  <a:moveTo>
                    <a:pt x="213474" y="51092"/>
                  </a:moveTo>
                  <a:lnTo>
                    <a:pt x="183819" y="45808"/>
                  </a:lnTo>
                  <a:lnTo>
                    <a:pt x="193319" y="45681"/>
                  </a:lnTo>
                  <a:lnTo>
                    <a:pt x="202882" y="44399"/>
                  </a:lnTo>
                  <a:lnTo>
                    <a:pt x="206743" y="41046"/>
                  </a:lnTo>
                  <a:lnTo>
                    <a:pt x="207975" y="34518"/>
                  </a:lnTo>
                  <a:lnTo>
                    <a:pt x="201269" y="33096"/>
                  </a:lnTo>
                  <a:lnTo>
                    <a:pt x="194487" y="32512"/>
                  </a:lnTo>
                  <a:lnTo>
                    <a:pt x="183527" y="32677"/>
                  </a:lnTo>
                  <a:lnTo>
                    <a:pt x="164287" y="33515"/>
                  </a:lnTo>
                  <a:lnTo>
                    <a:pt x="163830" y="33540"/>
                  </a:lnTo>
                  <a:lnTo>
                    <a:pt x="163830" y="69494"/>
                  </a:lnTo>
                  <a:lnTo>
                    <a:pt x="152603" y="68084"/>
                  </a:lnTo>
                  <a:lnTo>
                    <a:pt x="149479" y="68097"/>
                  </a:lnTo>
                  <a:lnTo>
                    <a:pt x="151739" y="66090"/>
                  </a:lnTo>
                  <a:lnTo>
                    <a:pt x="163830" y="69494"/>
                  </a:lnTo>
                  <a:lnTo>
                    <a:pt x="163830" y="33540"/>
                  </a:lnTo>
                  <a:lnTo>
                    <a:pt x="157721" y="33807"/>
                  </a:lnTo>
                  <a:lnTo>
                    <a:pt x="161353" y="33020"/>
                  </a:lnTo>
                  <a:lnTo>
                    <a:pt x="166636" y="32639"/>
                  </a:lnTo>
                  <a:lnTo>
                    <a:pt x="171996" y="32004"/>
                  </a:lnTo>
                  <a:lnTo>
                    <a:pt x="178409" y="31000"/>
                  </a:lnTo>
                  <a:lnTo>
                    <a:pt x="188506" y="28536"/>
                  </a:lnTo>
                  <a:lnTo>
                    <a:pt x="198120" y="24295"/>
                  </a:lnTo>
                  <a:lnTo>
                    <a:pt x="203098" y="18008"/>
                  </a:lnTo>
                  <a:lnTo>
                    <a:pt x="194856" y="17970"/>
                  </a:lnTo>
                  <a:lnTo>
                    <a:pt x="150202" y="23329"/>
                  </a:lnTo>
                  <a:lnTo>
                    <a:pt x="140106" y="25590"/>
                  </a:lnTo>
                  <a:lnTo>
                    <a:pt x="140931" y="23393"/>
                  </a:lnTo>
                  <a:lnTo>
                    <a:pt x="147358" y="21920"/>
                  </a:lnTo>
                  <a:lnTo>
                    <a:pt x="155143" y="19291"/>
                  </a:lnTo>
                  <a:lnTo>
                    <a:pt x="160350" y="18338"/>
                  </a:lnTo>
                  <a:lnTo>
                    <a:pt x="172478" y="15290"/>
                  </a:lnTo>
                  <a:lnTo>
                    <a:pt x="183032" y="11569"/>
                  </a:lnTo>
                  <a:lnTo>
                    <a:pt x="191592" y="6350"/>
                  </a:lnTo>
                  <a:lnTo>
                    <a:pt x="192493" y="0"/>
                  </a:lnTo>
                  <a:lnTo>
                    <a:pt x="186753" y="622"/>
                  </a:lnTo>
                  <a:lnTo>
                    <a:pt x="142989" y="10909"/>
                  </a:lnTo>
                  <a:lnTo>
                    <a:pt x="132295" y="14592"/>
                  </a:lnTo>
                  <a:lnTo>
                    <a:pt x="133883" y="12788"/>
                  </a:lnTo>
                  <a:lnTo>
                    <a:pt x="123825" y="18097"/>
                  </a:lnTo>
                  <a:lnTo>
                    <a:pt x="121170" y="19202"/>
                  </a:lnTo>
                  <a:lnTo>
                    <a:pt x="110807" y="24650"/>
                  </a:lnTo>
                  <a:lnTo>
                    <a:pt x="110655" y="24752"/>
                  </a:lnTo>
                  <a:lnTo>
                    <a:pt x="98082" y="31064"/>
                  </a:lnTo>
                  <a:lnTo>
                    <a:pt x="87477" y="36944"/>
                  </a:lnTo>
                  <a:lnTo>
                    <a:pt x="85153" y="38138"/>
                  </a:lnTo>
                  <a:lnTo>
                    <a:pt x="84493" y="38608"/>
                  </a:lnTo>
                  <a:lnTo>
                    <a:pt x="84226" y="38747"/>
                  </a:lnTo>
                  <a:lnTo>
                    <a:pt x="82562" y="39954"/>
                  </a:lnTo>
                  <a:lnTo>
                    <a:pt x="82562" y="170116"/>
                  </a:lnTo>
                  <a:lnTo>
                    <a:pt x="82372" y="170053"/>
                  </a:lnTo>
                  <a:lnTo>
                    <a:pt x="81749" y="169697"/>
                  </a:lnTo>
                  <a:lnTo>
                    <a:pt x="82562" y="170116"/>
                  </a:lnTo>
                  <a:lnTo>
                    <a:pt x="82562" y="39954"/>
                  </a:lnTo>
                  <a:lnTo>
                    <a:pt x="76200" y="44399"/>
                  </a:lnTo>
                  <a:lnTo>
                    <a:pt x="76200" y="166649"/>
                  </a:lnTo>
                  <a:lnTo>
                    <a:pt x="71170" y="164211"/>
                  </a:lnTo>
                  <a:lnTo>
                    <a:pt x="70637" y="163499"/>
                  </a:lnTo>
                  <a:lnTo>
                    <a:pt x="71412" y="163982"/>
                  </a:lnTo>
                  <a:lnTo>
                    <a:pt x="76200" y="166649"/>
                  </a:lnTo>
                  <a:lnTo>
                    <a:pt x="76200" y="44399"/>
                  </a:lnTo>
                  <a:lnTo>
                    <a:pt x="71094" y="47967"/>
                  </a:lnTo>
                  <a:lnTo>
                    <a:pt x="63766" y="53441"/>
                  </a:lnTo>
                  <a:lnTo>
                    <a:pt x="62369" y="54648"/>
                  </a:lnTo>
                  <a:lnTo>
                    <a:pt x="62369" y="175145"/>
                  </a:lnTo>
                  <a:lnTo>
                    <a:pt x="61023" y="174091"/>
                  </a:lnTo>
                  <a:lnTo>
                    <a:pt x="60833" y="173824"/>
                  </a:lnTo>
                  <a:lnTo>
                    <a:pt x="62369" y="175145"/>
                  </a:lnTo>
                  <a:lnTo>
                    <a:pt x="62369" y="54648"/>
                  </a:lnTo>
                  <a:lnTo>
                    <a:pt x="36550" y="96431"/>
                  </a:lnTo>
                  <a:lnTo>
                    <a:pt x="24714" y="127038"/>
                  </a:lnTo>
                  <a:lnTo>
                    <a:pt x="19418" y="138176"/>
                  </a:lnTo>
                  <a:lnTo>
                    <a:pt x="12573" y="148907"/>
                  </a:lnTo>
                  <a:lnTo>
                    <a:pt x="1384" y="164299"/>
                  </a:lnTo>
                  <a:lnTo>
                    <a:pt x="1447" y="164490"/>
                  </a:lnTo>
                  <a:lnTo>
                    <a:pt x="0" y="166230"/>
                  </a:lnTo>
                  <a:lnTo>
                    <a:pt x="6184" y="183095"/>
                  </a:lnTo>
                  <a:lnTo>
                    <a:pt x="7962" y="183172"/>
                  </a:lnTo>
                  <a:lnTo>
                    <a:pt x="8674" y="182778"/>
                  </a:lnTo>
                  <a:lnTo>
                    <a:pt x="13385" y="184327"/>
                  </a:lnTo>
                  <a:lnTo>
                    <a:pt x="21412" y="197370"/>
                  </a:lnTo>
                  <a:lnTo>
                    <a:pt x="23863" y="199148"/>
                  </a:lnTo>
                  <a:lnTo>
                    <a:pt x="32346" y="210032"/>
                  </a:lnTo>
                  <a:lnTo>
                    <a:pt x="34505" y="209613"/>
                  </a:lnTo>
                  <a:lnTo>
                    <a:pt x="35763" y="208864"/>
                  </a:lnTo>
                  <a:lnTo>
                    <a:pt x="36309" y="209486"/>
                  </a:lnTo>
                  <a:lnTo>
                    <a:pt x="40424" y="210464"/>
                  </a:lnTo>
                  <a:lnTo>
                    <a:pt x="41249" y="210591"/>
                  </a:lnTo>
                  <a:lnTo>
                    <a:pt x="42164" y="210489"/>
                  </a:lnTo>
                  <a:lnTo>
                    <a:pt x="44259" y="209804"/>
                  </a:lnTo>
                  <a:lnTo>
                    <a:pt x="45351" y="208953"/>
                  </a:lnTo>
                  <a:lnTo>
                    <a:pt x="49339" y="209702"/>
                  </a:lnTo>
                  <a:lnTo>
                    <a:pt x="50241" y="209804"/>
                  </a:lnTo>
                  <a:lnTo>
                    <a:pt x="51231" y="209651"/>
                  </a:lnTo>
                  <a:lnTo>
                    <a:pt x="53492" y="208813"/>
                  </a:lnTo>
                  <a:lnTo>
                    <a:pt x="55981" y="206692"/>
                  </a:lnTo>
                  <a:lnTo>
                    <a:pt x="56730" y="207200"/>
                  </a:lnTo>
                  <a:lnTo>
                    <a:pt x="67348" y="202488"/>
                  </a:lnTo>
                  <a:lnTo>
                    <a:pt x="68173" y="202806"/>
                  </a:lnTo>
                  <a:lnTo>
                    <a:pt x="76187" y="198831"/>
                  </a:lnTo>
                  <a:lnTo>
                    <a:pt x="77558" y="200113"/>
                  </a:lnTo>
                  <a:lnTo>
                    <a:pt x="82664" y="202463"/>
                  </a:lnTo>
                  <a:lnTo>
                    <a:pt x="87223" y="201231"/>
                  </a:lnTo>
                  <a:lnTo>
                    <a:pt x="88099" y="200863"/>
                  </a:lnTo>
                  <a:lnTo>
                    <a:pt x="88925" y="200228"/>
                  </a:lnTo>
                  <a:lnTo>
                    <a:pt x="90436" y="198323"/>
                  </a:lnTo>
                  <a:lnTo>
                    <a:pt x="91287" y="196418"/>
                  </a:lnTo>
                  <a:lnTo>
                    <a:pt x="91643" y="196532"/>
                  </a:lnTo>
                  <a:lnTo>
                    <a:pt x="99606" y="188658"/>
                  </a:lnTo>
                  <a:lnTo>
                    <a:pt x="97878" y="186829"/>
                  </a:lnTo>
                  <a:lnTo>
                    <a:pt x="97307" y="186639"/>
                  </a:lnTo>
                  <a:lnTo>
                    <a:pt x="99377" y="186575"/>
                  </a:lnTo>
                  <a:lnTo>
                    <a:pt x="100330" y="186474"/>
                  </a:lnTo>
                  <a:lnTo>
                    <a:pt x="100596" y="184569"/>
                  </a:lnTo>
                  <a:lnTo>
                    <a:pt x="101892" y="182511"/>
                  </a:lnTo>
                  <a:lnTo>
                    <a:pt x="102108" y="180416"/>
                  </a:lnTo>
                  <a:lnTo>
                    <a:pt x="100393" y="178600"/>
                  </a:lnTo>
                  <a:lnTo>
                    <a:pt x="99199" y="178181"/>
                  </a:lnTo>
                  <a:lnTo>
                    <a:pt x="97421" y="177228"/>
                  </a:lnTo>
                  <a:lnTo>
                    <a:pt x="100342" y="178409"/>
                  </a:lnTo>
                  <a:lnTo>
                    <a:pt x="103708" y="179870"/>
                  </a:lnTo>
                  <a:lnTo>
                    <a:pt x="108470" y="179832"/>
                  </a:lnTo>
                  <a:lnTo>
                    <a:pt x="109499" y="179108"/>
                  </a:lnTo>
                  <a:lnTo>
                    <a:pt x="110401" y="176225"/>
                  </a:lnTo>
                  <a:lnTo>
                    <a:pt x="109537" y="173812"/>
                  </a:lnTo>
                  <a:lnTo>
                    <a:pt x="106883" y="171970"/>
                  </a:lnTo>
                  <a:lnTo>
                    <a:pt x="112623" y="171780"/>
                  </a:lnTo>
                  <a:lnTo>
                    <a:pt x="113487" y="167716"/>
                  </a:lnTo>
                  <a:lnTo>
                    <a:pt x="110705" y="165430"/>
                  </a:lnTo>
                  <a:lnTo>
                    <a:pt x="111036" y="165569"/>
                  </a:lnTo>
                  <a:lnTo>
                    <a:pt x="116306" y="164617"/>
                  </a:lnTo>
                  <a:lnTo>
                    <a:pt x="113372" y="157505"/>
                  </a:lnTo>
                  <a:lnTo>
                    <a:pt x="112280" y="156819"/>
                  </a:lnTo>
                  <a:lnTo>
                    <a:pt x="114312" y="157835"/>
                  </a:lnTo>
                  <a:lnTo>
                    <a:pt x="119634" y="157226"/>
                  </a:lnTo>
                  <a:lnTo>
                    <a:pt x="115912" y="150342"/>
                  </a:lnTo>
                  <a:lnTo>
                    <a:pt x="116916" y="150837"/>
                  </a:lnTo>
                  <a:lnTo>
                    <a:pt x="122593" y="150393"/>
                  </a:lnTo>
                  <a:lnTo>
                    <a:pt x="118224" y="142824"/>
                  </a:lnTo>
                  <a:lnTo>
                    <a:pt x="120116" y="143738"/>
                  </a:lnTo>
                  <a:lnTo>
                    <a:pt x="125933" y="142989"/>
                  </a:lnTo>
                  <a:lnTo>
                    <a:pt x="120523" y="134226"/>
                  </a:lnTo>
                  <a:lnTo>
                    <a:pt x="126314" y="136804"/>
                  </a:lnTo>
                  <a:lnTo>
                    <a:pt x="133362" y="136436"/>
                  </a:lnTo>
                  <a:lnTo>
                    <a:pt x="128473" y="127596"/>
                  </a:lnTo>
                  <a:lnTo>
                    <a:pt x="132994" y="129286"/>
                  </a:lnTo>
                  <a:lnTo>
                    <a:pt x="139179" y="128206"/>
                  </a:lnTo>
                  <a:lnTo>
                    <a:pt x="133883" y="118694"/>
                  </a:lnTo>
                  <a:lnTo>
                    <a:pt x="138023" y="119799"/>
                  </a:lnTo>
                  <a:lnTo>
                    <a:pt x="144983" y="118338"/>
                  </a:lnTo>
                  <a:lnTo>
                    <a:pt x="140449" y="111569"/>
                  </a:lnTo>
                  <a:lnTo>
                    <a:pt x="144233" y="112356"/>
                  </a:lnTo>
                  <a:lnTo>
                    <a:pt x="151612" y="110947"/>
                  </a:lnTo>
                  <a:lnTo>
                    <a:pt x="147497" y="105537"/>
                  </a:lnTo>
                  <a:lnTo>
                    <a:pt x="152869" y="106426"/>
                  </a:lnTo>
                  <a:lnTo>
                    <a:pt x="159880" y="104394"/>
                  </a:lnTo>
                  <a:lnTo>
                    <a:pt x="153314" y="98983"/>
                  </a:lnTo>
                  <a:lnTo>
                    <a:pt x="159613" y="99288"/>
                  </a:lnTo>
                  <a:lnTo>
                    <a:pt x="161874" y="99072"/>
                  </a:lnTo>
                  <a:lnTo>
                    <a:pt x="167513" y="99402"/>
                  </a:lnTo>
                  <a:lnTo>
                    <a:pt x="169125" y="97447"/>
                  </a:lnTo>
                  <a:lnTo>
                    <a:pt x="165150" y="93345"/>
                  </a:lnTo>
                  <a:lnTo>
                    <a:pt x="164515" y="92608"/>
                  </a:lnTo>
                  <a:lnTo>
                    <a:pt x="168998" y="93700"/>
                  </a:lnTo>
                  <a:lnTo>
                    <a:pt x="180174" y="95046"/>
                  </a:lnTo>
                  <a:lnTo>
                    <a:pt x="184340" y="94907"/>
                  </a:lnTo>
                  <a:lnTo>
                    <a:pt x="181864" y="92710"/>
                  </a:lnTo>
                  <a:lnTo>
                    <a:pt x="164045" y="83172"/>
                  </a:lnTo>
                  <a:lnTo>
                    <a:pt x="176301" y="86283"/>
                  </a:lnTo>
                  <a:lnTo>
                    <a:pt x="184162" y="87490"/>
                  </a:lnTo>
                  <a:lnTo>
                    <a:pt x="190030" y="86664"/>
                  </a:lnTo>
                  <a:lnTo>
                    <a:pt x="197053" y="83921"/>
                  </a:lnTo>
                  <a:lnTo>
                    <a:pt x="188341" y="76936"/>
                  </a:lnTo>
                  <a:lnTo>
                    <a:pt x="198843" y="78854"/>
                  </a:lnTo>
                  <a:lnTo>
                    <a:pt x="205092" y="76581"/>
                  </a:lnTo>
                  <a:lnTo>
                    <a:pt x="210248" y="69875"/>
                  </a:lnTo>
                  <a:lnTo>
                    <a:pt x="211315" y="69418"/>
                  </a:lnTo>
                  <a:lnTo>
                    <a:pt x="182194" y="60096"/>
                  </a:lnTo>
                  <a:lnTo>
                    <a:pt x="190817" y="61556"/>
                  </a:lnTo>
                  <a:lnTo>
                    <a:pt x="202374" y="62115"/>
                  </a:lnTo>
                  <a:lnTo>
                    <a:pt x="208241" y="59016"/>
                  </a:lnTo>
                  <a:lnTo>
                    <a:pt x="212471" y="51689"/>
                  </a:lnTo>
                  <a:lnTo>
                    <a:pt x="213474" y="51092"/>
                  </a:lnTo>
                  <a:close/>
                </a:path>
              </a:pathLst>
            </a:custGeom>
            <a:solidFill>
              <a:srgbClr val="754D25"/>
            </a:solidFill>
          </p:spPr>
          <p:txBody>
            <a:bodyPr wrap="square" lIns="0" tIns="0" rIns="0" bIns="0" rtlCol="0"/>
            <a:lstStyle/>
            <a:p>
              <a:endParaRPr/>
            </a:p>
          </p:txBody>
        </p:sp>
        <p:sp>
          <p:nvSpPr>
            <p:cNvPr id="174" name="object 150">
              <a:extLst>
                <a:ext uri="{FF2B5EF4-FFF2-40B4-BE49-F238E27FC236}">
                  <a16:creationId xmlns:a16="http://schemas.microsoft.com/office/drawing/2014/main" id="{4B729170-BF97-446E-AB56-319092991F2D}"/>
                </a:ext>
              </a:extLst>
            </p:cNvPr>
            <p:cNvSpPr/>
            <p:nvPr/>
          </p:nvSpPr>
          <p:spPr>
            <a:xfrm>
              <a:off x="6584721" y="8967470"/>
              <a:ext cx="415925" cy="282575"/>
            </a:xfrm>
            <a:custGeom>
              <a:avLst/>
              <a:gdLst/>
              <a:ahLst/>
              <a:cxnLst/>
              <a:rect l="l" t="t" r="r" b="b"/>
              <a:pathLst>
                <a:path w="415925" h="282575">
                  <a:moveTo>
                    <a:pt x="31750" y="141109"/>
                  </a:moveTo>
                  <a:lnTo>
                    <a:pt x="19075" y="146545"/>
                  </a:lnTo>
                  <a:lnTo>
                    <a:pt x="11734" y="148755"/>
                  </a:lnTo>
                  <a:lnTo>
                    <a:pt x="6883" y="148094"/>
                  </a:lnTo>
                  <a:lnTo>
                    <a:pt x="1778" y="144957"/>
                  </a:lnTo>
                  <a:lnTo>
                    <a:pt x="431" y="145872"/>
                  </a:lnTo>
                  <a:lnTo>
                    <a:pt x="0" y="152577"/>
                  </a:lnTo>
                  <a:lnTo>
                    <a:pt x="11531" y="149364"/>
                  </a:lnTo>
                  <a:lnTo>
                    <a:pt x="14592" y="148755"/>
                  </a:lnTo>
                  <a:lnTo>
                    <a:pt x="17907" y="148094"/>
                  </a:lnTo>
                  <a:lnTo>
                    <a:pt x="31750" y="141109"/>
                  </a:lnTo>
                  <a:close/>
                </a:path>
                <a:path w="415925" h="282575">
                  <a:moveTo>
                    <a:pt x="33147" y="159588"/>
                  </a:moveTo>
                  <a:lnTo>
                    <a:pt x="24447" y="163995"/>
                  </a:lnTo>
                  <a:lnTo>
                    <a:pt x="18186" y="164261"/>
                  </a:lnTo>
                  <a:lnTo>
                    <a:pt x="12039" y="160896"/>
                  </a:lnTo>
                  <a:lnTo>
                    <a:pt x="10680" y="162039"/>
                  </a:lnTo>
                  <a:lnTo>
                    <a:pt x="11303" y="165836"/>
                  </a:lnTo>
                  <a:lnTo>
                    <a:pt x="22123" y="165836"/>
                  </a:lnTo>
                  <a:lnTo>
                    <a:pt x="24917" y="164261"/>
                  </a:lnTo>
                  <a:lnTo>
                    <a:pt x="33147" y="159588"/>
                  </a:lnTo>
                  <a:close/>
                </a:path>
                <a:path w="415925" h="282575">
                  <a:moveTo>
                    <a:pt x="52387" y="147612"/>
                  </a:moveTo>
                  <a:lnTo>
                    <a:pt x="33985" y="159118"/>
                  </a:lnTo>
                  <a:lnTo>
                    <a:pt x="33147" y="159588"/>
                  </a:lnTo>
                  <a:lnTo>
                    <a:pt x="34582" y="158864"/>
                  </a:lnTo>
                  <a:lnTo>
                    <a:pt x="52387" y="147612"/>
                  </a:lnTo>
                  <a:close/>
                </a:path>
                <a:path w="415925" h="282575">
                  <a:moveTo>
                    <a:pt x="64262" y="158635"/>
                  </a:moveTo>
                  <a:lnTo>
                    <a:pt x="42202" y="173189"/>
                  </a:lnTo>
                  <a:lnTo>
                    <a:pt x="30543" y="179806"/>
                  </a:lnTo>
                  <a:lnTo>
                    <a:pt x="25400" y="180060"/>
                  </a:lnTo>
                  <a:lnTo>
                    <a:pt x="22885" y="175552"/>
                  </a:lnTo>
                  <a:lnTo>
                    <a:pt x="21717" y="176644"/>
                  </a:lnTo>
                  <a:lnTo>
                    <a:pt x="22491" y="180200"/>
                  </a:lnTo>
                  <a:lnTo>
                    <a:pt x="33096" y="180200"/>
                  </a:lnTo>
                  <a:lnTo>
                    <a:pt x="33312" y="180060"/>
                  </a:lnTo>
                  <a:lnTo>
                    <a:pt x="46520" y="171259"/>
                  </a:lnTo>
                  <a:lnTo>
                    <a:pt x="64262" y="158635"/>
                  </a:lnTo>
                  <a:close/>
                </a:path>
                <a:path w="415925" h="282575">
                  <a:moveTo>
                    <a:pt x="106641" y="170624"/>
                  </a:moveTo>
                  <a:lnTo>
                    <a:pt x="94183" y="178689"/>
                  </a:lnTo>
                  <a:lnTo>
                    <a:pt x="87210" y="182206"/>
                  </a:lnTo>
                  <a:lnTo>
                    <a:pt x="83172" y="181902"/>
                  </a:lnTo>
                  <a:lnTo>
                    <a:pt x="79540" y="178523"/>
                  </a:lnTo>
                  <a:lnTo>
                    <a:pt x="77228" y="181267"/>
                  </a:lnTo>
                  <a:lnTo>
                    <a:pt x="77609" y="182664"/>
                  </a:lnTo>
                  <a:lnTo>
                    <a:pt x="79514" y="183743"/>
                  </a:lnTo>
                  <a:lnTo>
                    <a:pt x="84912" y="185140"/>
                  </a:lnTo>
                  <a:lnTo>
                    <a:pt x="89535" y="184238"/>
                  </a:lnTo>
                  <a:lnTo>
                    <a:pt x="92481" y="182206"/>
                  </a:lnTo>
                  <a:lnTo>
                    <a:pt x="95935" y="179806"/>
                  </a:lnTo>
                  <a:lnTo>
                    <a:pt x="106641" y="170624"/>
                  </a:lnTo>
                  <a:close/>
                </a:path>
                <a:path w="415925" h="282575">
                  <a:moveTo>
                    <a:pt x="146507" y="157797"/>
                  </a:moveTo>
                  <a:lnTo>
                    <a:pt x="142455" y="170700"/>
                  </a:lnTo>
                  <a:lnTo>
                    <a:pt x="139509" y="176682"/>
                  </a:lnTo>
                  <a:lnTo>
                    <a:pt x="136232" y="177203"/>
                  </a:lnTo>
                  <a:lnTo>
                    <a:pt x="132410" y="174625"/>
                  </a:lnTo>
                  <a:lnTo>
                    <a:pt x="136499" y="160642"/>
                  </a:lnTo>
                  <a:lnTo>
                    <a:pt x="129806" y="173774"/>
                  </a:lnTo>
                  <a:lnTo>
                    <a:pt x="125539" y="179717"/>
                  </a:lnTo>
                  <a:lnTo>
                    <a:pt x="121869" y="179895"/>
                  </a:lnTo>
                  <a:lnTo>
                    <a:pt x="117957" y="176568"/>
                  </a:lnTo>
                  <a:lnTo>
                    <a:pt x="123355" y="165989"/>
                  </a:lnTo>
                  <a:lnTo>
                    <a:pt x="115531" y="176745"/>
                  </a:lnTo>
                  <a:lnTo>
                    <a:pt x="110921" y="181102"/>
                  </a:lnTo>
                  <a:lnTo>
                    <a:pt x="107721" y="179717"/>
                  </a:lnTo>
                  <a:lnTo>
                    <a:pt x="104114" y="173278"/>
                  </a:lnTo>
                  <a:lnTo>
                    <a:pt x="103378" y="175221"/>
                  </a:lnTo>
                  <a:lnTo>
                    <a:pt x="103378" y="181356"/>
                  </a:lnTo>
                  <a:lnTo>
                    <a:pt x="108153" y="181356"/>
                  </a:lnTo>
                  <a:lnTo>
                    <a:pt x="108978" y="181229"/>
                  </a:lnTo>
                  <a:lnTo>
                    <a:pt x="110248" y="181356"/>
                  </a:lnTo>
                  <a:lnTo>
                    <a:pt x="115506" y="181356"/>
                  </a:lnTo>
                  <a:lnTo>
                    <a:pt x="115570" y="181229"/>
                  </a:lnTo>
                  <a:lnTo>
                    <a:pt x="115646" y="181102"/>
                  </a:lnTo>
                  <a:lnTo>
                    <a:pt x="116954" y="178536"/>
                  </a:lnTo>
                  <a:lnTo>
                    <a:pt x="116954" y="179895"/>
                  </a:lnTo>
                  <a:lnTo>
                    <a:pt x="125209" y="183045"/>
                  </a:lnTo>
                  <a:lnTo>
                    <a:pt x="129120" y="181749"/>
                  </a:lnTo>
                  <a:lnTo>
                    <a:pt x="129997" y="179895"/>
                  </a:lnTo>
                  <a:lnTo>
                    <a:pt x="131470" y="176733"/>
                  </a:lnTo>
                  <a:lnTo>
                    <a:pt x="131686" y="178752"/>
                  </a:lnTo>
                  <a:lnTo>
                    <a:pt x="136994" y="178752"/>
                  </a:lnTo>
                  <a:lnTo>
                    <a:pt x="139255" y="177203"/>
                  </a:lnTo>
                  <a:lnTo>
                    <a:pt x="144500" y="176250"/>
                  </a:lnTo>
                  <a:lnTo>
                    <a:pt x="146507" y="157822"/>
                  </a:lnTo>
                  <a:close/>
                </a:path>
                <a:path w="415925" h="282575">
                  <a:moveTo>
                    <a:pt x="173304" y="125806"/>
                  </a:moveTo>
                  <a:lnTo>
                    <a:pt x="167525" y="116179"/>
                  </a:lnTo>
                  <a:lnTo>
                    <a:pt x="152628" y="103047"/>
                  </a:lnTo>
                  <a:lnTo>
                    <a:pt x="165455" y="133642"/>
                  </a:lnTo>
                  <a:lnTo>
                    <a:pt x="168973" y="151511"/>
                  </a:lnTo>
                  <a:lnTo>
                    <a:pt x="162496" y="163525"/>
                  </a:lnTo>
                  <a:lnTo>
                    <a:pt x="145338" y="176606"/>
                  </a:lnTo>
                  <a:lnTo>
                    <a:pt x="147053" y="178244"/>
                  </a:lnTo>
                  <a:lnTo>
                    <a:pt x="152882" y="178244"/>
                  </a:lnTo>
                  <a:lnTo>
                    <a:pt x="155460" y="171030"/>
                  </a:lnTo>
                  <a:lnTo>
                    <a:pt x="156222" y="175450"/>
                  </a:lnTo>
                  <a:lnTo>
                    <a:pt x="157784" y="176657"/>
                  </a:lnTo>
                  <a:lnTo>
                    <a:pt x="159994" y="178244"/>
                  </a:lnTo>
                  <a:lnTo>
                    <a:pt x="164807" y="178244"/>
                  </a:lnTo>
                  <a:lnTo>
                    <a:pt x="166839" y="171754"/>
                  </a:lnTo>
                  <a:lnTo>
                    <a:pt x="170065" y="174955"/>
                  </a:lnTo>
                  <a:lnTo>
                    <a:pt x="172351" y="173024"/>
                  </a:lnTo>
                  <a:lnTo>
                    <a:pt x="172491" y="171754"/>
                  </a:lnTo>
                  <a:lnTo>
                    <a:pt x="172580" y="171030"/>
                  </a:lnTo>
                  <a:lnTo>
                    <a:pt x="173304" y="164465"/>
                  </a:lnTo>
                  <a:lnTo>
                    <a:pt x="173304" y="125806"/>
                  </a:lnTo>
                  <a:close/>
                </a:path>
                <a:path w="415925" h="282575">
                  <a:moveTo>
                    <a:pt x="175539" y="180492"/>
                  </a:moveTo>
                  <a:lnTo>
                    <a:pt x="174294" y="180797"/>
                  </a:lnTo>
                  <a:lnTo>
                    <a:pt x="175488" y="180581"/>
                  </a:lnTo>
                  <a:close/>
                </a:path>
                <a:path w="415925" h="282575">
                  <a:moveTo>
                    <a:pt x="204406" y="272008"/>
                  </a:moveTo>
                  <a:lnTo>
                    <a:pt x="204254" y="259283"/>
                  </a:lnTo>
                  <a:lnTo>
                    <a:pt x="202552" y="250850"/>
                  </a:lnTo>
                  <a:lnTo>
                    <a:pt x="199682" y="245071"/>
                  </a:lnTo>
                  <a:lnTo>
                    <a:pt x="198640" y="243636"/>
                  </a:lnTo>
                  <a:lnTo>
                    <a:pt x="199491" y="250761"/>
                  </a:lnTo>
                  <a:lnTo>
                    <a:pt x="197434" y="255054"/>
                  </a:lnTo>
                  <a:lnTo>
                    <a:pt x="196900" y="256527"/>
                  </a:lnTo>
                  <a:lnTo>
                    <a:pt x="196469" y="258051"/>
                  </a:lnTo>
                  <a:lnTo>
                    <a:pt x="195554" y="261797"/>
                  </a:lnTo>
                  <a:lnTo>
                    <a:pt x="195567" y="268795"/>
                  </a:lnTo>
                  <a:lnTo>
                    <a:pt x="196405" y="271157"/>
                  </a:lnTo>
                  <a:lnTo>
                    <a:pt x="197459" y="272097"/>
                  </a:lnTo>
                  <a:lnTo>
                    <a:pt x="198716" y="272656"/>
                  </a:lnTo>
                  <a:lnTo>
                    <a:pt x="198907" y="272008"/>
                  </a:lnTo>
                  <a:lnTo>
                    <a:pt x="204406" y="272503"/>
                  </a:lnTo>
                  <a:lnTo>
                    <a:pt x="204406" y="272008"/>
                  </a:lnTo>
                  <a:close/>
                </a:path>
                <a:path w="415925" h="282575">
                  <a:moveTo>
                    <a:pt x="205473" y="276618"/>
                  </a:moveTo>
                  <a:lnTo>
                    <a:pt x="203835" y="276199"/>
                  </a:lnTo>
                  <a:lnTo>
                    <a:pt x="202590" y="276275"/>
                  </a:lnTo>
                  <a:lnTo>
                    <a:pt x="205473" y="276618"/>
                  </a:lnTo>
                  <a:close/>
                </a:path>
                <a:path w="415925" h="282575">
                  <a:moveTo>
                    <a:pt x="206705" y="160705"/>
                  </a:moveTo>
                  <a:lnTo>
                    <a:pt x="180416" y="125768"/>
                  </a:lnTo>
                  <a:lnTo>
                    <a:pt x="170891" y="112153"/>
                  </a:lnTo>
                  <a:lnTo>
                    <a:pt x="164947" y="104711"/>
                  </a:lnTo>
                  <a:lnTo>
                    <a:pt x="160108" y="100838"/>
                  </a:lnTo>
                  <a:lnTo>
                    <a:pt x="153873" y="97891"/>
                  </a:lnTo>
                  <a:lnTo>
                    <a:pt x="173380" y="123558"/>
                  </a:lnTo>
                  <a:lnTo>
                    <a:pt x="180479" y="147726"/>
                  </a:lnTo>
                  <a:lnTo>
                    <a:pt x="180213" y="166700"/>
                  </a:lnTo>
                  <a:lnTo>
                    <a:pt x="177634" y="176733"/>
                  </a:lnTo>
                  <a:lnTo>
                    <a:pt x="176822" y="178435"/>
                  </a:lnTo>
                  <a:lnTo>
                    <a:pt x="175539" y="180492"/>
                  </a:lnTo>
                  <a:lnTo>
                    <a:pt x="188633" y="177304"/>
                  </a:lnTo>
                  <a:lnTo>
                    <a:pt x="196799" y="174053"/>
                  </a:lnTo>
                  <a:lnTo>
                    <a:pt x="201803" y="169151"/>
                  </a:lnTo>
                  <a:lnTo>
                    <a:pt x="206705" y="160705"/>
                  </a:lnTo>
                  <a:close/>
                </a:path>
                <a:path w="415925" h="282575">
                  <a:moveTo>
                    <a:pt x="210743" y="280327"/>
                  </a:moveTo>
                  <a:lnTo>
                    <a:pt x="209880" y="281190"/>
                  </a:lnTo>
                  <a:lnTo>
                    <a:pt x="210743" y="280327"/>
                  </a:lnTo>
                  <a:close/>
                </a:path>
                <a:path w="415925" h="282575">
                  <a:moveTo>
                    <a:pt x="235458" y="267487"/>
                  </a:moveTo>
                  <a:lnTo>
                    <a:pt x="225894" y="265379"/>
                  </a:lnTo>
                  <a:lnTo>
                    <a:pt x="226606" y="267639"/>
                  </a:lnTo>
                  <a:lnTo>
                    <a:pt x="222618" y="271157"/>
                  </a:lnTo>
                  <a:lnTo>
                    <a:pt x="222694" y="270738"/>
                  </a:lnTo>
                  <a:lnTo>
                    <a:pt x="223380" y="266839"/>
                  </a:lnTo>
                  <a:lnTo>
                    <a:pt x="221399" y="265595"/>
                  </a:lnTo>
                  <a:lnTo>
                    <a:pt x="221513" y="269100"/>
                  </a:lnTo>
                  <a:lnTo>
                    <a:pt x="216446" y="270738"/>
                  </a:lnTo>
                  <a:lnTo>
                    <a:pt x="218871" y="267881"/>
                  </a:lnTo>
                  <a:lnTo>
                    <a:pt x="216446" y="265455"/>
                  </a:lnTo>
                  <a:lnTo>
                    <a:pt x="214503" y="269468"/>
                  </a:lnTo>
                  <a:lnTo>
                    <a:pt x="209346" y="269633"/>
                  </a:lnTo>
                  <a:lnTo>
                    <a:pt x="209308" y="277075"/>
                  </a:lnTo>
                  <a:lnTo>
                    <a:pt x="205473" y="276618"/>
                  </a:lnTo>
                  <a:lnTo>
                    <a:pt x="205917" y="276733"/>
                  </a:lnTo>
                  <a:lnTo>
                    <a:pt x="207429" y="277190"/>
                  </a:lnTo>
                  <a:lnTo>
                    <a:pt x="207911" y="277342"/>
                  </a:lnTo>
                  <a:lnTo>
                    <a:pt x="208737" y="277596"/>
                  </a:lnTo>
                  <a:lnTo>
                    <a:pt x="209308" y="277812"/>
                  </a:lnTo>
                  <a:lnTo>
                    <a:pt x="212013" y="279069"/>
                  </a:lnTo>
                  <a:lnTo>
                    <a:pt x="210743" y="280327"/>
                  </a:lnTo>
                  <a:lnTo>
                    <a:pt x="222618" y="282333"/>
                  </a:lnTo>
                  <a:lnTo>
                    <a:pt x="225094" y="282143"/>
                  </a:lnTo>
                  <a:lnTo>
                    <a:pt x="232524" y="279133"/>
                  </a:lnTo>
                  <a:lnTo>
                    <a:pt x="230454" y="277075"/>
                  </a:lnTo>
                  <a:lnTo>
                    <a:pt x="227825" y="274472"/>
                  </a:lnTo>
                  <a:lnTo>
                    <a:pt x="230924" y="272211"/>
                  </a:lnTo>
                  <a:lnTo>
                    <a:pt x="234200" y="277520"/>
                  </a:lnTo>
                  <a:lnTo>
                    <a:pt x="235458" y="275399"/>
                  </a:lnTo>
                  <a:lnTo>
                    <a:pt x="235458" y="272211"/>
                  </a:lnTo>
                  <a:lnTo>
                    <a:pt x="235458" y="271157"/>
                  </a:lnTo>
                  <a:lnTo>
                    <a:pt x="235458" y="267487"/>
                  </a:lnTo>
                  <a:close/>
                </a:path>
                <a:path w="415925" h="282575">
                  <a:moveTo>
                    <a:pt x="286893" y="224155"/>
                  </a:moveTo>
                  <a:lnTo>
                    <a:pt x="285889" y="224751"/>
                  </a:lnTo>
                  <a:lnTo>
                    <a:pt x="285927" y="224929"/>
                  </a:lnTo>
                  <a:lnTo>
                    <a:pt x="286893" y="224155"/>
                  </a:lnTo>
                  <a:close/>
                </a:path>
                <a:path w="415925" h="282575">
                  <a:moveTo>
                    <a:pt x="415836" y="51028"/>
                  </a:moveTo>
                  <a:lnTo>
                    <a:pt x="400926" y="49720"/>
                  </a:lnTo>
                  <a:lnTo>
                    <a:pt x="392087" y="48818"/>
                  </a:lnTo>
                  <a:lnTo>
                    <a:pt x="385864" y="47879"/>
                  </a:lnTo>
                  <a:lnTo>
                    <a:pt x="378421" y="46405"/>
                  </a:lnTo>
                  <a:lnTo>
                    <a:pt x="373888" y="46101"/>
                  </a:lnTo>
                  <a:lnTo>
                    <a:pt x="392569" y="46469"/>
                  </a:lnTo>
                  <a:lnTo>
                    <a:pt x="396125" y="46101"/>
                  </a:lnTo>
                  <a:lnTo>
                    <a:pt x="402615" y="45415"/>
                  </a:lnTo>
                  <a:lnTo>
                    <a:pt x="407517" y="41884"/>
                  </a:lnTo>
                  <a:lnTo>
                    <a:pt x="410692" y="34798"/>
                  </a:lnTo>
                  <a:lnTo>
                    <a:pt x="408673" y="33769"/>
                  </a:lnTo>
                  <a:lnTo>
                    <a:pt x="407962" y="33401"/>
                  </a:lnTo>
                  <a:lnTo>
                    <a:pt x="403529" y="32778"/>
                  </a:lnTo>
                  <a:lnTo>
                    <a:pt x="394233" y="32766"/>
                  </a:lnTo>
                  <a:lnTo>
                    <a:pt x="376897" y="33210"/>
                  </a:lnTo>
                  <a:lnTo>
                    <a:pt x="361302" y="33769"/>
                  </a:lnTo>
                  <a:lnTo>
                    <a:pt x="379641" y="32194"/>
                  </a:lnTo>
                  <a:lnTo>
                    <a:pt x="389978" y="30619"/>
                  </a:lnTo>
                  <a:lnTo>
                    <a:pt x="396113" y="28079"/>
                  </a:lnTo>
                  <a:lnTo>
                    <a:pt x="399592" y="25387"/>
                  </a:lnTo>
                  <a:lnTo>
                    <a:pt x="401840" y="23647"/>
                  </a:lnTo>
                  <a:lnTo>
                    <a:pt x="405587" y="20904"/>
                  </a:lnTo>
                  <a:lnTo>
                    <a:pt x="405879" y="18021"/>
                  </a:lnTo>
                  <a:lnTo>
                    <a:pt x="388264" y="17970"/>
                  </a:lnTo>
                  <a:lnTo>
                    <a:pt x="376250" y="18656"/>
                  </a:lnTo>
                  <a:lnTo>
                    <a:pt x="364312" y="20688"/>
                  </a:lnTo>
                  <a:lnTo>
                    <a:pt x="346913" y="24714"/>
                  </a:lnTo>
                  <a:lnTo>
                    <a:pt x="343128" y="25387"/>
                  </a:lnTo>
                  <a:lnTo>
                    <a:pt x="344792" y="22783"/>
                  </a:lnTo>
                  <a:lnTo>
                    <a:pt x="360654" y="18846"/>
                  </a:lnTo>
                  <a:lnTo>
                    <a:pt x="388264" y="12293"/>
                  </a:lnTo>
                  <a:lnTo>
                    <a:pt x="396303" y="9309"/>
                  </a:lnTo>
                  <a:lnTo>
                    <a:pt x="398005" y="5867"/>
                  </a:lnTo>
                  <a:lnTo>
                    <a:pt x="395579" y="495"/>
                  </a:lnTo>
                  <a:lnTo>
                    <a:pt x="395274" y="0"/>
                  </a:lnTo>
                  <a:lnTo>
                    <a:pt x="381431" y="1625"/>
                  </a:lnTo>
                  <a:lnTo>
                    <a:pt x="329514" y="16675"/>
                  </a:lnTo>
                  <a:lnTo>
                    <a:pt x="305587" y="32905"/>
                  </a:lnTo>
                  <a:lnTo>
                    <a:pt x="297688" y="40297"/>
                  </a:lnTo>
                  <a:lnTo>
                    <a:pt x="290233" y="46469"/>
                  </a:lnTo>
                  <a:lnTo>
                    <a:pt x="286918" y="49060"/>
                  </a:lnTo>
                  <a:lnTo>
                    <a:pt x="278930" y="54813"/>
                  </a:lnTo>
                  <a:lnTo>
                    <a:pt x="272148" y="60896"/>
                  </a:lnTo>
                  <a:lnTo>
                    <a:pt x="250952" y="95173"/>
                  </a:lnTo>
                  <a:lnTo>
                    <a:pt x="246989" y="111201"/>
                  </a:lnTo>
                  <a:lnTo>
                    <a:pt x="242925" y="126682"/>
                  </a:lnTo>
                  <a:lnTo>
                    <a:pt x="236855" y="140004"/>
                  </a:lnTo>
                  <a:lnTo>
                    <a:pt x="231330" y="149326"/>
                  </a:lnTo>
                  <a:lnTo>
                    <a:pt x="228892" y="152869"/>
                  </a:lnTo>
                  <a:lnTo>
                    <a:pt x="210134" y="168440"/>
                  </a:lnTo>
                  <a:lnTo>
                    <a:pt x="210134" y="193852"/>
                  </a:lnTo>
                  <a:lnTo>
                    <a:pt x="224358" y="201777"/>
                  </a:lnTo>
                  <a:lnTo>
                    <a:pt x="224790" y="201993"/>
                  </a:lnTo>
                  <a:lnTo>
                    <a:pt x="229692" y="209092"/>
                  </a:lnTo>
                  <a:lnTo>
                    <a:pt x="231952" y="211137"/>
                  </a:lnTo>
                  <a:lnTo>
                    <a:pt x="238048" y="214160"/>
                  </a:lnTo>
                  <a:lnTo>
                    <a:pt x="247827" y="218287"/>
                  </a:lnTo>
                  <a:lnTo>
                    <a:pt x="257657" y="224383"/>
                  </a:lnTo>
                  <a:lnTo>
                    <a:pt x="263893" y="233311"/>
                  </a:lnTo>
                  <a:lnTo>
                    <a:pt x="265214" y="237667"/>
                  </a:lnTo>
                  <a:lnTo>
                    <a:pt x="268909" y="240639"/>
                  </a:lnTo>
                  <a:lnTo>
                    <a:pt x="273710" y="240639"/>
                  </a:lnTo>
                  <a:lnTo>
                    <a:pt x="271322" y="235318"/>
                  </a:lnTo>
                  <a:lnTo>
                    <a:pt x="276517" y="238150"/>
                  </a:lnTo>
                  <a:lnTo>
                    <a:pt x="278117" y="236601"/>
                  </a:lnTo>
                  <a:lnTo>
                    <a:pt x="280250" y="236296"/>
                  </a:lnTo>
                  <a:lnTo>
                    <a:pt x="279552" y="235318"/>
                  </a:lnTo>
                  <a:lnTo>
                    <a:pt x="276440" y="231013"/>
                  </a:lnTo>
                  <a:lnTo>
                    <a:pt x="277469" y="229997"/>
                  </a:lnTo>
                  <a:lnTo>
                    <a:pt x="280949" y="231889"/>
                  </a:lnTo>
                  <a:lnTo>
                    <a:pt x="283629" y="230797"/>
                  </a:lnTo>
                  <a:lnTo>
                    <a:pt x="283044" y="229997"/>
                  </a:lnTo>
                  <a:lnTo>
                    <a:pt x="280720" y="226809"/>
                  </a:lnTo>
                  <a:lnTo>
                    <a:pt x="280504" y="225463"/>
                  </a:lnTo>
                  <a:lnTo>
                    <a:pt x="284314" y="225717"/>
                  </a:lnTo>
                  <a:lnTo>
                    <a:pt x="284734" y="225463"/>
                  </a:lnTo>
                  <a:lnTo>
                    <a:pt x="285889" y="224751"/>
                  </a:lnTo>
                  <a:lnTo>
                    <a:pt x="285445" y="222567"/>
                  </a:lnTo>
                  <a:lnTo>
                    <a:pt x="280377" y="219583"/>
                  </a:lnTo>
                  <a:lnTo>
                    <a:pt x="280047" y="218973"/>
                  </a:lnTo>
                  <a:lnTo>
                    <a:pt x="287248" y="219862"/>
                  </a:lnTo>
                  <a:lnTo>
                    <a:pt x="287629" y="218973"/>
                  </a:lnTo>
                  <a:lnTo>
                    <a:pt x="288493" y="216941"/>
                  </a:lnTo>
                  <a:lnTo>
                    <a:pt x="271157" y="206070"/>
                  </a:lnTo>
                  <a:lnTo>
                    <a:pt x="267957" y="205714"/>
                  </a:lnTo>
                  <a:lnTo>
                    <a:pt x="267970" y="204990"/>
                  </a:lnTo>
                  <a:lnTo>
                    <a:pt x="271246" y="201777"/>
                  </a:lnTo>
                  <a:lnTo>
                    <a:pt x="269024" y="199694"/>
                  </a:lnTo>
                  <a:lnTo>
                    <a:pt x="273913" y="204050"/>
                  </a:lnTo>
                  <a:lnTo>
                    <a:pt x="277228" y="200825"/>
                  </a:lnTo>
                  <a:lnTo>
                    <a:pt x="278117" y="199694"/>
                  </a:lnTo>
                  <a:lnTo>
                    <a:pt x="279527" y="197891"/>
                  </a:lnTo>
                  <a:lnTo>
                    <a:pt x="279044" y="196507"/>
                  </a:lnTo>
                  <a:lnTo>
                    <a:pt x="284378" y="201307"/>
                  </a:lnTo>
                  <a:lnTo>
                    <a:pt x="288569" y="201434"/>
                  </a:lnTo>
                  <a:lnTo>
                    <a:pt x="293573" y="202082"/>
                  </a:lnTo>
                  <a:lnTo>
                    <a:pt x="293801" y="196507"/>
                  </a:lnTo>
                  <a:lnTo>
                    <a:pt x="293878" y="194449"/>
                  </a:lnTo>
                  <a:lnTo>
                    <a:pt x="298691" y="196303"/>
                  </a:lnTo>
                  <a:lnTo>
                    <a:pt x="299656" y="194449"/>
                  </a:lnTo>
                  <a:lnTo>
                    <a:pt x="299999" y="193776"/>
                  </a:lnTo>
                  <a:lnTo>
                    <a:pt x="304266" y="189801"/>
                  </a:lnTo>
                  <a:lnTo>
                    <a:pt x="300570" y="186842"/>
                  </a:lnTo>
                  <a:lnTo>
                    <a:pt x="299885" y="186245"/>
                  </a:lnTo>
                  <a:lnTo>
                    <a:pt x="302729" y="187579"/>
                  </a:lnTo>
                  <a:lnTo>
                    <a:pt x="303022" y="186245"/>
                  </a:lnTo>
                  <a:lnTo>
                    <a:pt x="303237" y="185293"/>
                  </a:lnTo>
                  <a:lnTo>
                    <a:pt x="304253" y="182981"/>
                  </a:lnTo>
                  <a:lnTo>
                    <a:pt x="305676" y="180340"/>
                  </a:lnTo>
                  <a:lnTo>
                    <a:pt x="302945" y="178396"/>
                  </a:lnTo>
                  <a:lnTo>
                    <a:pt x="311670" y="182118"/>
                  </a:lnTo>
                  <a:lnTo>
                    <a:pt x="312496" y="178396"/>
                  </a:lnTo>
                  <a:lnTo>
                    <a:pt x="312610" y="177876"/>
                  </a:lnTo>
                  <a:lnTo>
                    <a:pt x="314744" y="175298"/>
                  </a:lnTo>
                  <a:lnTo>
                    <a:pt x="311404" y="172910"/>
                  </a:lnTo>
                  <a:lnTo>
                    <a:pt x="315544" y="173761"/>
                  </a:lnTo>
                  <a:lnTo>
                    <a:pt x="315607" y="172910"/>
                  </a:lnTo>
                  <a:lnTo>
                    <a:pt x="315722" y="171069"/>
                  </a:lnTo>
                  <a:lnTo>
                    <a:pt x="316395" y="168719"/>
                  </a:lnTo>
                  <a:lnTo>
                    <a:pt x="316458" y="166370"/>
                  </a:lnTo>
                  <a:lnTo>
                    <a:pt x="318503" y="166916"/>
                  </a:lnTo>
                  <a:lnTo>
                    <a:pt x="318871" y="165735"/>
                  </a:lnTo>
                  <a:lnTo>
                    <a:pt x="319455" y="163893"/>
                  </a:lnTo>
                  <a:lnTo>
                    <a:pt x="321424" y="161582"/>
                  </a:lnTo>
                  <a:lnTo>
                    <a:pt x="316077" y="157429"/>
                  </a:lnTo>
                  <a:lnTo>
                    <a:pt x="323075" y="161036"/>
                  </a:lnTo>
                  <a:lnTo>
                    <a:pt x="322872" y="157429"/>
                  </a:lnTo>
                  <a:lnTo>
                    <a:pt x="322719" y="154914"/>
                  </a:lnTo>
                  <a:lnTo>
                    <a:pt x="321729" y="152095"/>
                  </a:lnTo>
                  <a:lnTo>
                    <a:pt x="320154" y="151193"/>
                  </a:lnTo>
                  <a:lnTo>
                    <a:pt x="326428" y="152869"/>
                  </a:lnTo>
                  <a:lnTo>
                    <a:pt x="326224" y="151193"/>
                  </a:lnTo>
                  <a:lnTo>
                    <a:pt x="325856" y="148196"/>
                  </a:lnTo>
                  <a:lnTo>
                    <a:pt x="323710" y="144157"/>
                  </a:lnTo>
                  <a:lnTo>
                    <a:pt x="328155" y="146037"/>
                  </a:lnTo>
                  <a:lnTo>
                    <a:pt x="328701" y="143510"/>
                  </a:lnTo>
                  <a:lnTo>
                    <a:pt x="328993" y="142189"/>
                  </a:lnTo>
                  <a:lnTo>
                    <a:pt x="330314" y="139560"/>
                  </a:lnTo>
                  <a:lnTo>
                    <a:pt x="325475" y="135559"/>
                  </a:lnTo>
                  <a:lnTo>
                    <a:pt x="335457" y="139992"/>
                  </a:lnTo>
                  <a:lnTo>
                    <a:pt x="336562" y="135559"/>
                  </a:lnTo>
                  <a:lnTo>
                    <a:pt x="337883" y="132168"/>
                  </a:lnTo>
                  <a:lnTo>
                    <a:pt x="333095" y="128447"/>
                  </a:lnTo>
                  <a:lnTo>
                    <a:pt x="340156" y="131432"/>
                  </a:lnTo>
                  <a:lnTo>
                    <a:pt x="341820" y="128447"/>
                  </a:lnTo>
                  <a:lnTo>
                    <a:pt x="341960" y="128206"/>
                  </a:lnTo>
                  <a:lnTo>
                    <a:pt x="345338" y="124510"/>
                  </a:lnTo>
                  <a:lnTo>
                    <a:pt x="338010" y="119405"/>
                  </a:lnTo>
                  <a:lnTo>
                    <a:pt x="347129" y="121704"/>
                  </a:lnTo>
                  <a:lnTo>
                    <a:pt x="347751" y="119405"/>
                  </a:lnTo>
                  <a:lnTo>
                    <a:pt x="348246" y="117525"/>
                  </a:lnTo>
                  <a:lnTo>
                    <a:pt x="349504" y="114998"/>
                  </a:lnTo>
                  <a:lnTo>
                    <a:pt x="346417" y="112306"/>
                  </a:lnTo>
                  <a:lnTo>
                    <a:pt x="353352" y="113817"/>
                  </a:lnTo>
                  <a:lnTo>
                    <a:pt x="353936" y="112306"/>
                  </a:lnTo>
                  <a:lnTo>
                    <a:pt x="354774" y="110121"/>
                  </a:lnTo>
                  <a:lnTo>
                    <a:pt x="355180" y="107848"/>
                  </a:lnTo>
                  <a:lnTo>
                    <a:pt x="353707" y="106299"/>
                  </a:lnTo>
                  <a:lnTo>
                    <a:pt x="363728" y="107619"/>
                  </a:lnTo>
                  <a:lnTo>
                    <a:pt x="363347" y="106299"/>
                  </a:lnTo>
                  <a:lnTo>
                    <a:pt x="362521" y="103492"/>
                  </a:lnTo>
                  <a:lnTo>
                    <a:pt x="361619" y="100863"/>
                  </a:lnTo>
                  <a:lnTo>
                    <a:pt x="358990" y="99415"/>
                  </a:lnTo>
                  <a:lnTo>
                    <a:pt x="365633" y="99199"/>
                  </a:lnTo>
                  <a:lnTo>
                    <a:pt x="372465" y="100050"/>
                  </a:lnTo>
                  <a:lnTo>
                    <a:pt x="371944" y="99199"/>
                  </a:lnTo>
                  <a:lnTo>
                    <a:pt x="370979" y="97612"/>
                  </a:lnTo>
                  <a:lnTo>
                    <a:pt x="368503" y="93205"/>
                  </a:lnTo>
                  <a:lnTo>
                    <a:pt x="367461" y="92760"/>
                  </a:lnTo>
                  <a:lnTo>
                    <a:pt x="371767" y="93713"/>
                  </a:lnTo>
                  <a:lnTo>
                    <a:pt x="382562" y="95173"/>
                  </a:lnTo>
                  <a:lnTo>
                    <a:pt x="381965" y="92760"/>
                  </a:lnTo>
                  <a:lnTo>
                    <a:pt x="381914" y="92570"/>
                  </a:lnTo>
                  <a:lnTo>
                    <a:pt x="381685" y="88874"/>
                  </a:lnTo>
                  <a:lnTo>
                    <a:pt x="361035" y="81991"/>
                  </a:lnTo>
                  <a:lnTo>
                    <a:pt x="372719" y="84772"/>
                  </a:lnTo>
                  <a:lnTo>
                    <a:pt x="379653" y="86106"/>
                  </a:lnTo>
                  <a:lnTo>
                    <a:pt x="384543" y="86360"/>
                  </a:lnTo>
                  <a:lnTo>
                    <a:pt x="398767" y="85153"/>
                  </a:lnTo>
                  <a:lnTo>
                    <a:pt x="399605" y="83756"/>
                  </a:lnTo>
                  <a:lnTo>
                    <a:pt x="397256" y="81991"/>
                  </a:lnTo>
                  <a:lnTo>
                    <a:pt x="389432" y="76123"/>
                  </a:lnTo>
                  <a:lnTo>
                    <a:pt x="379069" y="73202"/>
                  </a:lnTo>
                  <a:lnTo>
                    <a:pt x="394601" y="77025"/>
                  </a:lnTo>
                  <a:lnTo>
                    <a:pt x="403377" y="77889"/>
                  </a:lnTo>
                  <a:lnTo>
                    <a:pt x="408635" y="75425"/>
                  </a:lnTo>
                  <a:lnTo>
                    <a:pt x="410438" y="73202"/>
                  </a:lnTo>
                  <a:lnTo>
                    <a:pt x="413613" y="69265"/>
                  </a:lnTo>
                  <a:lnTo>
                    <a:pt x="398475" y="64262"/>
                  </a:lnTo>
                  <a:lnTo>
                    <a:pt x="388886" y="61455"/>
                  </a:lnTo>
                  <a:lnTo>
                    <a:pt x="380746" y="59842"/>
                  </a:lnTo>
                  <a:lnTo>
                    <a:pt x="369989" y="58394"/>
                  </a:lnTo>
                  <a:lnTo>
                    <a:pt x="365315" y="57899"/>
                  </a:lnTo>
                  <a:lnTo>
                    <a:pt x="364363" y="57416"/>
                  </a:lnTo>
                  <a:lnTo>
                    <a:pt x="367042" y="57365"/>
                  </a:lnTo>
                  <a:lnTo>
                    <a:pt x="379260" y="59537"/>
                  </a:lnTo>
                  <a:lnTo>
                    <a:pt x="386511" y="60477"/>
                  </a:lnTo>
                  <a:lnTo>
                    <a:pt x="391668" y="60401"/>
                  </a:lnTo>
                  <a:lnTo>
                    <a:pt x="397598" y="59512"/>
                  </a:lnTo>
                  <a:lnTo>
                    <a:pt x="410616" y="59080"/>
                  </a:lnTo>
                  <a:lnTo>
                    <a:pt x="411734" y="57365"/>
                  </a:lnTo>
                  <a:lnTo>
                    <a:pt x="415836" y="51028"/>
                  </a:lnTo>
                  <a:close/>
                </a:path>
              </a:pathLst>
            </a:custGeom>
            <a:solidFill>
              <a:srgbClr val="462712">
                <a:alpha val="19999"/>
              </a:srgbClr>
            </a:solidFill>
          </p:spPr>
          <p:txBody>
            <a:bodyPr wrap="square" lIns="0" tIns="0" rIns="0" bIns="0" rtlCol="0"/>
            <a:lstStyle/>
            <a:p>
              <a:endParaRPr/>
            </a:p>
          </p:txBody>
        </p:sp>
        <p:sp>
          <p:nvSpPr>
            <p:cNvPr id="175" name="object 151">
              <a:extLst>
                <a:ext uri="{FF2B5EF4-FFF2-40B4-BE49-F238E27FC236}">
                  <a16:creationId xmlns:a16="http://schemas.microsoft.com/office/drawing/2014/main" id="{200348DA-CCB1-4B68-8A46-3C4F49C02DF2}"/>
                </a:ext>
              </a:extLst>
            </p:cNvPr>
            <p:cNvSpPr/>
            <p:nvPr/>
          </p:nvSpPr>
          <p:spPr>
            <a:xfrm>
              <a:off x="6582200" y="9093211"/>
              <a:ext cx="27940" cy="6985"/>
            </a:xfrm>
            <a:custGeom>
              <a:avLst/>
              <a:gdLst/>
              <a:ahLst/>
              <a:cxnLst/>
              <a:rect l="l" t="t" r="r" b="b"/>
              <a:pathLst>
                <a:path w="27940" h="6984">
                  <a:moveTo>
                    <a:pt x="5994" y="5537"/>
                  </a:moveTo>
                  <a:lnTo>
                    <a:pt x="1448" y="5800"/>
                  </a:lnTo>
                  <a:lnTo>
                    <a:pt x="1485" y="6515"/>
                  </a:lnTo>
                  <a:lnTo>
                    <a:pt x="6007" y="5538"/>
                  </a:lnTo>
                  <a:close/>
                </a:path>
                <a:path w="27940" h="6984">
                  <a:moveTo>
                    <a:pt x="27482" y="850"/>
                  </a:moveTo>
                  <a:lnTo>
                    <a:pt x="6007" y="5538"/>
                  </a:lnTo>
                  <a:lnTo>
                    <a:pt x="12522" y="6134"/>
                  </a:lnTo>
                  <a:lnTo>
                    <a:pt x="27482" y="850"/>
                  </a:lnTo>
                  <a:close/>
                </a:path>
                <a:path w="27940" h="6984">
                  <a:moveTo>
                    <a:pt x="1143" y="0"/>
                  </a:moveTo>
                  <a:lnTo>
                    <a:pt x="0" y="723"/>
                  </a:lnTo>
                  <a:lnTo>
                    <a:pt x="292" y="5867"/>
                  </a:lnTo>
                  <a:lnTo>
                    <a:pt x="1448" y="5800"/>
                  </a:lnTo>
                  <a:lnTo>
                    <a:pt x="1143" y="0"/>
                  </a:lnTo>
                  <a:close/>
                </a:path>
              </a:pathLst>
            </a:custGeom>
            <a:solidFill>
              <a:srgbClr val="462712">
                <a:alpha val="25000"/>
              </a:srgbClr>
            </a:solidFill>
          </p:spPr>
          <p:txBody>
            <a:bodyPr wrap="square" lIns="0" tIns="0" rIns="0" bIns="0" rtlCol="0"/>
            <a:lstStyle/>
            <a:p>
              <a:endParaRPr/>
            </a:p>
          </p:txBody>
        </p:sp>
        <p:sp>
          <p:nvSpPr>
            <p:cNvPr id="176" name="object 152">
              <a:extLst>
                <a:ext uri="{FF2B5EF4-FFF2-40B4-BE49-F238E27FC236}">
                  <a16:creationId xmlns:a16="http://schemas.microsoft.com/office/drawing/2014/main" id="{846EBAA5-C1E1-488D-AA8E-D1356D24BCA2}"/>
                </a:ext>
              </a:extLst>
            </p:cNvPr>
            <p:cNvSpPr/>
            <p:nvPr/>
          </p:nvSpPr>
          <p:spPr>
            <a:xfrm>
              <a:off x="6596177" y="9057475"/>
              <a:ext cx="149860" cy="96520"/>
            </a:xfrm>
            <a:custGeom>
              <a:avLst/>
              <a:gdLst/>
              <a:ahLst/>
              <a:cxnLst/>
              <a:rect l="l" t="t" r="r" b="b"/>
              <a:pathLst>
                <a:path w="149859" h="96520">
                  <a:moveTo>
                    <a:pt x="1346" y="17208"/>
                  </a:moveTo>
                  <a:lnTo>
                    <a:pt x="1282" y="16637"/>
                  </a:lnTo>
                  <a:lnTo>
                    <a:pt x="901" y="13373"/>
                  </a:lnTo>
                  <a:lnTo>
                    <a:pt x="317" y="13601"/>
                  </a:lnTo>
                  <a:lnTo>
                    <a:pt x="0" y="17272"/>
                  </a:lnTo>
                  <a:lnTo>
                    <a:pt x="889" y="16637"/>
                  </a:lnTo>
                  <a:lnTo>
                    <a:pt x="1346" y="17208"/>
                  </a:lnTo>
                  <a:close/>
                </a:path>
                <a:path w="149859" h="96520">
                  <a:moveTo>
                    <a:pt x="3213" y="19481"/>
                  </a:moveTo>
                  <a:lnTo>
                    <a:pt x="1346" y="17208"/>
                  </a:lnTo>
                  <a:lnTo>
                    <a:pt x="1460" y="18161"/>
                  </a:lnTo>
                  <a:lnTo>
                    <a:pt x="3213" y="19481"/>
                  </a:lnTo>
                  <a:close/>
                </a:path>
                <a:path w="149859" h="96520">
                  <a:moveTo>
                    <a:pt x="3822" y="19939"/>
                  </a:moveTo>
                  <a:lnTo>
                    <a:pt x="3213" y="19481"/>
                  </a:lnTo>
                  <a:lnTo>
                    <a:pt x="3505" y="19824"/>
                  </a:lnTo>
                  <a:lnTo>
                    <a:pt x="3822" y="19939"/>
                  </a:lnTo>
                  <a:close/>
                </a:path>
                <a:path w="149859" h="96520">
                  <a:moveTo>
                    <a:pt x="4191" y="20066"/>
                  </a:moveTo>
                  <a:lnTo>
                    <a:pt x="3822" y="19939"/>
                  </a:lnTo>
                  <a:lnTo>
                    <a:pt x="4013" y="20078"/>
                  </a:lnTo>
                  <a:lnTo>
                    <a:pt x="4191" y="20066"/>
                  </a:lnTo>
                  <a:close/>
                </a:path>
                <a:path w="149859" h="96520">
                  <a:moveTo>
                    <a:pt x="42405" y="13538"/>
                  </a:moveTo>
                  <a:lnTo>
                    <a:pt x="23558" y="16497"/>
                  </a:lnTo>
                  <a:lnTo>
                    <a:pt x="10668" y="19431"/>
                  </a:lnTo>
                  <a:lnTo>
                    <a:pt x="4191" y="20066"/>
                  </a:lnTo>
                  <a:lnTo>
                    <a:pt x="6896" y="21005"/>
                  </a:lnTo>
                  <a:lnTo>
                    <a:pt x="13347" y="20307"/>
                  </a:lnTo>
                  <a:lnTo>
                    <a:pt x="25146" y="17843"/>
                  </a:lnTo>
                  <a:lnTo>
                    <a:pt x="42405" y="13538"/>
                  </a:lnTo>
                  <a:close/>
                </a:path>
                <a:path w="149859" h="96520">
                  <a:moveTo>
                    <a:pt x="60058" y="19456"/>
                  </a:moveTo>
                  <a:lnTo>
                    <a:pt x="55994" y="14566"/>
                  </a:lnTo>
                  <a:lnTo>
                    <a:pt x="54838" y="15201"/>
                  </a:lnTo>
                  <a:lnTo>
                    <a:pt x="54000" y="15989"/>
                  </a:lnTo>
                  <a:lnTo>
                    <a:pt x="55283" y="16789"/>
                  </a:lnTo>
                  <a:lnTo>
                    <a:pt x="60058" y="19456"/>
                  </a:lnTo>
                  <a:close/>
                </a:path>
                <a:path w="149859" h="96520">
                  <a:moveTo>
                    <a:pt x="60413" y="19659"/>
                  </a:moveTo>
                  <a:lnTo>
                    <a:pt x="60058" y="19456"/>
                  </a:lnTo>
                  <a:lnTo>
                    <a:pt x="60248" y="19685"/>
                  </a:lnTo>
                  <a:lnTo>
                    <a:pt x="60413" y="19659"/>
                  </a:lnTo>
                  <a:close/>
                </a:path>
                <a:path w="149859" h="96520">
                  <a:moveTo>
                    <a:pt x="77127" y="17691"/>
                  </a:moveTo>
                  <a:lnTo>
                    <a:pt x="60413" y="19659"/>
                  </a:lnTo>
                  <a:lnTo>
                    <a:pt x="61683" y="20370"/>
                  </a:lnTo>
                  <a:lnTo>
                    <a:pt x="70116" y="19837"/>
                  </a:lnTo>
                  <a:lnTo>
                    <a:pt x="77127" y="17691"/>
                  </a:lnTo>
                  <a:close/>
                </a:path>
                <a:path w="149859" h="96520">
                  <a:moveTo>
                    <a:pt x="80962" y="8001"/>
                  </a:moveTo>
                  <a:lnTo>
                    <a:pt x="70777" y="7150"/>
                  </a:lnTo>
                  <a:lnTo>
                    <a:pt x="64757" y="6032"/>
                  </a:lnTo>
                  <a:lnTo>
                    <a:pt x="60566" y="3898"/>
                  </a:lnTo>
                  <a:lnTo>
                    <a:pt x="55829" y="0"/>
                  </a:lnTo>
                  <a:lnTo>
                    <a:pt x="53987" y="685"/>
                  </a:lnTo>
                  <a:lnTo>
                    <a:pt x="53492" y="1066"/>
                  </a:lnTo>
                  <a:lnTo>
                    <a:pt x="59893" y="6438"/>
                  </a:lnTo>
                  <a:lnTo>
                    <a:pt x="64897" y="8953"/>
                  </a:lnTo>
                  <a:lnTo>
                    <a:pt x="71056" y="9258"/>
                  </a:lnTo>
                  <a:lnTo>
                    <a:pt x="80962" y="8001"/>
                  </a:lnTo>
                  <a:close/>
                </a:path>
                <a:path w="149859" h="96520">
                  <a:moveTo>
                    <a:pt x="85725" y="24815"/>
                  </a:moveTo>
                  <a:lnTo>
                    <a:pt x="76187" y="28041"/>
                  </a:lnTo>
                  <a:lnTo>
                    <a:pt x="70396" y="29171"/>
                  </a:lnTo>
                  <a:lnTo>
                    <a:pt x="66040" y="28244"/>
                  </a:lnTo>
                  <a:lnTo>
                    <a:pt x="60744" y="25298"/>
                  </a:lnTo>
                  <a:lnTo>
                    <a:pt x="59359" y="26390"/>
                  </a:lnTo>
                  <a:lnTo>
                    <a:pt x="58483" y="27978"/>
                  </a:lnTo>
                  <a:lnTo>
                    <a:pt x="63728" y="29095"/>
                  </a:lnTo>
                  <a:lnTo>
                    <a:pt x="66814" y="29832"/>
                  </a:lnTo>
                  <a:lnTo>
                    <a:pt x="52768" y="31902"/>
                  </a:lnTo>
                  <a:lnTo>
                    <a:pt x="43815" y="27292"/>
                  </a:lnTo>
                  <a:lnTo>
                    <a:pt x="46774" y="32092"/>
                  </a:lnTo>
                  <a:lnTo>
                    <a:pt x="50190" y="33947"/>
                  </a:lnTo>
                  <a:lnTo>
                    <a:pt x="56248" y="33096"/>
                  </a:lnTo>
                  <a:lnTo>
                    <a:pt x="60198" y="31902"/>
                  </a:lnTo>
                  <a:lnTo>
                    <a:pt x="66903" y="29857"/>
                  </a:lnTo>
                  <a:lnTo>
                    <a:pt x="70002" y="30581"/>
                  </a:lnTo>
                  <a:lnTo>
                    <a:pt x="74244" y="29171"/>
                  </a:lnTo>
                  <a:lnTo>
                    <a:pt x="74853" y="28981"/>
                  </a:lnTo>
                  <a:lnTo>
                    <a:pt x="85725" y="24815"/>
                  </a:lnTo>
                  <a:close/>
                </a:path>
                <a:path w="149859" h="96520">
                  <a:moveTo>
                    <a:pt x="88646" y="44704"/>
                  </a:moveTo>
                  <a:lnTo>
                    <a:pt x="86741" y="47828"/>
                  </a:lnTo>
                  <a:lnTo>
                    <a:pt x="87299" y="48742"/>
                  </a:lnTo>
                  <a:lnTo>
                    <a:pt x="87884" y="49110"/>
                  </a:lnTo>
                  <a:lnTo>
                    <a:pt x="88646" y="44704"/>
                  </a:lnTo>
                  <a:close/>
                </a:path>
                <a:path w="149859" h="96520">
                  <a:moveTo>
                    <a:pt x="88798" y="49669"/>
                  </a:moveTo>
                  <a:lnTo>
                    <a:pt x="87884" y="49110"/>
                  </a:lnTo>
                  <a:lnTo>
                    <a:pt x="87655" y="50444"/>
                  </a:lnTo>
                  <a:lnTo>
                    <a:pt x="88798" y="49669"/>
                  </a:lnTo>
                  <a:close/>
                </a:path>
                <a:path w="149859" h="96520">
                  <a:moveTo>
                    <a:pt x="90284" y="3810"/>
                  </a:moveTo>
                  <a:lnTo>
                    <a:pt x="88239" y="1206"/>
                  </a:lnTo>
                  <a:lnTo>
                    <a:pt x="89814" y="4470"/>
                  </a:lnTo>
                  <a:lnTo>
                    <a:pt x="90284" y="3810"/>
                  </a:lnTo>
                  <a:close/>
                </a:path>
                <a:path w="149859" h="96520">
                  <a:moveTo>
                    <a:pt x="90322" y="9537"/>
                  </a:moveTo>
                  <a:lnTo>
                    <a:pt x="89446" y="8394"/>
                  </a:lnTo>
                  <a:lnTo>
                    <a:pt x="88404" y="9271"/>
                  </a:lnTo>
                  <a:lnTo>
                    <a:pt x="90144" y="11150"/>
                  </a:lnTo>
                  <a:lnTo>
                    <a:pt x="90322" y="9537"/>
                  </a:lnTo>
                  <a:close/>
                </a:path>
                <a:path w="149859" h="96520">
                  <a:moveTo>
                    <a:pt x="92417" y="5918"/>
                  </a:moveTo>
                  <a:lnTo>
                    <a:pt x="89877" y="4597"/>
                  </a:lnTo>
                  <a:lnTo>
                    <a:pt x="89814" y="4470"/>
                  </a:lnTo>
                  <a:lnTo>
                    <a:pt x="88214" y="6781"/>
                  </a:lnTo>
                  <a:lnTo>
                    <a:pt x="89446" y="8394"/>
                  </a:lnTo>
                  <a:lnTo>
                    <a:pt x="92417" y="5918"/>
                  </a:lnTo>
                  <a:close/>
                </a:path>
                <a:path w="149859" h="96520">
                  <a:moveTo>
                    <a:pt x="94881" y="15265"/>
                  </a:moveTo>
                  <a:lnTo>
                    <a:pt x="94856" y="14986"/>
                  </a:lnTo>
                  <a:lnTo>
                    <a:pt x="92113" y="13741"/>
                  </a:lnTo>
                  <a:lnTo>
                    <a:pt x="91351" y="12458"/>
                  </a:lnTo>
                  <a:lnTo>
                    <a:pt x="90144" y="11150"/>
                  </a:lnTo>
                  <a:lnTo>
                    <a:pt x="89789" y="14414"/>
                  </a:lnTo>
                  <a:lnTo>
                    <a:pt x="94881" y="15265"/>
                  </a:lnTo>
                  <a:close/>
                </a:path>
                <a:path w="149859" h="96520">
                  <a:moveTo>
                    <a:pt x="95465" y="21285"/>
                  </a:moveTo>
                  <a:lnTo>
                    <a:pt x="95211" y="18618"/>
                  </a:lnTo>
                  <a:lnTo>
                    <a:pt x="94780" y="21336"/>
                  </a:lnTo>
                  <a:lnTo>
                    <a:pt x="95465" y="21285"/>
                  </a:lnTo>
                  <a:close/>
                </a:path>
                <a:path w="149859" h="96520">
                  <a:moveTo>
                    <a:pt x="95719" y="15405"/>
                  </a:moveTo>
                  <a:lnTo>
                    <a:pt x="94881" y="15265"/>
                  </a:lnTo>
                  <a:lnTo>
                    <a:pt x="95211" y="18618"/>
                  </a:lnTo>
                  <a:lnTo>
                    <a:pt x="95719" y="15405"/>
                  </a:lnTo>
                  <a:close/>
                </a:path>
                <a:path w="149859" h="96520">
                  <a:moveTo>
                    <a:pt x="96012" y="36106"/>
                  </a:moveTo>
                  <a:lnTo>
                    <a:pt x="85864" y="42341"/>
                  </a:lnTo>
                  <a:lnTo>
                    <a:pt x="86372" y="41516"/>
                  </a:lnTo>
                  <a:lnTo>
                    <a:pt x="78320" y="44208"/>
                  </a:lnTo>
                  <a:lnTo>
                    <a:pt x="77241" y="40055"/>
                  </a:lnTo>
                  <a:lnTo>
                    <a:pt x="77406" y="40119"/>
                  </a:lnTo>
                  <a:lnTo>
                    <a:pt x="81178" y="36842"/>
                  </a:lnTo>
                  <a:lnTo>
                    <a:pt x="82080" y="36055"/>
                  </a:lnTo>
                  <a:lnTo>
                    <a:pt x="83400" y="35229"/>
                  </a:lnTo>
                  <a:lnTo>
                    <a:pt x="91948" y="29870"/>
                  </a:lnTo>
                  <a:lnTo>
                    <a:pt x="81673" y="35229"/>
                  </a:lnTo>
                  <a:lnTo>
                    <a:pt x="79730" y="34861"/>
                  </a:lnTo>
                  <a:lnTo>
                    <a:pt x="71170" y="36842"/>
                  </a:lnTo>
                  <a:lnTo>
                    <a:pt x="69202" y="32258"/>
                  </a:lnTo>
                  <a:lnTo>
                    <a:pt x="65468" y="34658"/>
                  </a:lnTo>
                  <a:lnTo>
                    <a:pt x="68935" y="36322"/>
                  </a:lnTo>
                  <a:lnTo>
                    <a:pt x="74574" y="38862"/>
                  </a:lnTo>
                  <a:lnTo>
                    <a:pt x="64808" y="42291"/>
                  </a:lnTo>
                  <a:lnTo>
                    <a:pt x="58407" y="43726"/>
                  </a:lnTo>
                  <a:lnTo>
                    <a:pt x="52997" y="43281"/>
                  </a:lnTo>
                  <a:lnTo>
                    <a:pt x="45859" y="41160"/>
                  </a:lnTo>
                  <a:lnTo>
                    <a:pt x="46418" y="43357"/>
                  </a:lnTo>
                  <a:lnTo>
                    <a:pt x="50469" y="44069"/>
                  </a:lnTo>
                  <a:lnTo>
                    <a:pt x="55359" y="45085"/>
                  </a:lnTo>
                  <a:lnTo>
                    <a:pt x="59537" y="44869"/>
                  </a:lnTo>
                  <a:lnTo>
                    <a:pt x="65303" y="42913"/>
                  </a:lnTo>
                  <a:lnTo>
                    <a:pt x="74612" y="38874"/>
                  </a:lnTo>
                  <a:lnTo>
                    <a:pt x="77139" y="40005"/>
                  </a:lnTo>
                  <a:lnTo>
                    <a:pt x="72936" y="44145"/>
                  </a:lnTo>
                  <a:lnTo>
                    <a:pt x="77203" y="44450"/>
                  </a:lnTo>
                  <a:lnTo>
                    <a:pt x="84861" y="46443"/>
                  </a:lnTo>
                  <a:lnTo>
                    <a:pt x="74244" y="51206"/>
                  </a:lnTo>
                  <a:lnTo>
                    <a:pt x="66548" y="53873"/>
                  </a:lnTo>
                  <a:lnTo>
                    <a:pt x="61087" y="54051"/>
                  </a:lnTo>
                  <a:lnTo>
                    <a:pt x="54800" y="52387"/>
                  </a:lnTo>
                  <a:lnTo>
                    <a:pt x="56654" y="54991"/>
                  </a:lnTo>
                  <a:lnTo>
                    <a:pt x="67678" y="54991"/>
                  </a:lnTo>
                  <a:lnTo>
                    <a:pt x="69697" y="54051"/>
                  </a:lnTo>
                  <a:lnTo>
                    <a:pt x="75768" y="51206"/>
                  </a:lnTo>
                  <a:lnTo>
                    <a:pt x="87185" y="45389"/>
                  </a:lnTo>
                  <a:lnTo>
                    <a:pt x="85204" y="46278"/>
                  </a:lnTo>
                  <a:lnTo>
                    <a:pt x="87477" y="44208"/>
                  </a:lnTo>
                  <a:lnTo>
                    <a:pt x="89522" y="42341"/>
                  </a:lnTo>
                  <a:lnTo>
                    <a:pt x="96012" y="36106"/>
                  </a:lnTo>
                  <a:close/>
                </a:path>
                <a:path w="149859" h="96520">
                  <a:moveTo>
                    <a:pt x="97282" y="54241"/>
                  </a:moveTo>
                  <a:lnTo>
                    <a:pt x="87172" y="60159"/>
                  </a:lnTo>
                  <a:lnTo>
                    <a:pt x="80403" y="63131"/>
                  </a:lnTo>
                  <a:lnTo>
                    <a:pt x="73888" y="64020"/>
                  </a:lnTo>
                  <a:lnTo>
                    <a:pt x="64566" y="63728"/>
                  </a:lnTo>
                  <a:lnTo>
                    <a:pt x="66090" y="66027"/>
                  </a:lnTo>
                  <a:lnTo>
                    <a:pt x="74828" y="66027"/>
                  </a:lnTo>
                  <a:lnTo>
                    <a:pt x="79286" y="64020"/>
                  </a:lnTo>
                  <a:lnTo>
                    <a:pt x="80543" y="63449"/>
                  </a:lnTo>
                  <a:lnTo>
                    <a:pt x="85737" y="61633"/>
                  </a:lnTo>
                  <a:lnTo>
                    <a:pt x="97282" y="54241"/>
                  </a:lnTo>
                  <a:close/>
                </a:path>
                <a:path w="149859" h="96520">
                  <a:moveTo>
                    <a:pt x="99402" y="22771"/>
                  </a:moveTo>
                  <a:lnTo>
                    <a:pt x="98018" y="21094"/>
                  </a:lnTo>
                  <a:lnTo>
                    <a:pt x="95465" y="21285"/>
                  </a:lnTo>
                  <a:lnTo>
                    <a:pt x="95643" y="23088"/>
                  </a:lnTo>
                  <a:lnTo>
                    <a:pt x="99402" y="22771"/>
                  </a:lnTo>
                  <a:close/>
                </a:path>
                <a:path w="149859" h="96520">
                  <a:moveTo>
                    <a:pt x="100939" y="42138"/>
                  </a:moveTo>
                  <a:lnTo>
                    <a:pt x="96024" y="44729"/>
                  </a:lnTo>
                  <a:lnTo>
                    <a:pt x="88798" y="49669"/>
                  </a:lnTo>
                  <a:lnTo>
                    <a:pt x="90589" y="50761"/>
                  </a:lnTo>
                  <a:lnTo>
                    <a:pt x="99682" y="43853"/>
                  </a:lnTo>
                  <a:lnTo>
                    <a:pt x="100939" y="42138"/>
                  </a:lnTo>
                  <a:close/>
                </a:path>
                <a:path w="149859" h="96520">
                  <a:moveTo>
                    <a:pt x="104673" y="54864"/>
                  </a:moveTo>
                  <a:lnTo>
                    <a:pt x="92583" y="67767"/>
                  </a:lnTo>
                  <a:lnTo>
                    <a:pt x="85255" y="74549"/>
                  </a:lnTo>
                  <a:lnTo>
                    <a:pt x="79756" y="77431"/>
                  </a:lnTo>
                  <a:lnTo>
                    <a:pt x="73101" y="78638"/>
                  </a:lnTo>
                  <a:lnTo>
                    <a:pt x="72453" y="78613"/>
                  </a:lnTo>
                  <a:lnTo>
                    <a:pt x="72034" y="78574"/>
                  </a:lnTo>
                  <a:lnTo>
                    <a:pt x="70891" y="78625"/>
                  </a:lnTo>
                  <a:lnTo>
                    <a:pt x="66065" y="78943"/>
                  </a:lnTo>
                  <a:lnTo>
                    <a:pt x="64503" y="80492"/>
                  </a:lnTo>
                  <a:lnTo>
                    <a:pt x="52362" y="89090"/>
                  </a:lnTo>
                  <a:lnTo>
                    <a:pt x="43205" y="92824"/>
                  </a:lnTo>
                  <a:lnTo>
                    <a:pt x="37426" y="93637"/>
                  </a:lnTo>
                  <a:lnTo>
                    <a:pt x="35407" y="93484"/>
                  </a:lnTo>
                  <a:lnTo>
                    <a:pt x="32702" y="96342"/>
                  </a:lnTo>
                  <a:lnTo>
                    <a:pt x="42659" y="96431"/>
                  </a:lnTo>
                  <a:lnTo>
                    <a:pt x="48641" y="93637"/>
                  </a:lnTo>
                  <a:lnTo>
                    <a:pt x="52908" y="91655"/>
                  </a:lnTo>
                  <a:lnTo>
                    <a:pt x="60934" y="85928"/>
                  </a:lnTo>
                  <a:lnTo>
                    <a:pt x="64173" y="83159"/>
                  </a:lnTo>
                  <a:lnTo>
                    <a:pt x="66611" y="79933"/>
                  </a:lnTo>
                  <a:lnTo>
                    <a:pt x="69596" y="79806"/>
                  </a:lnTo>
                  <a:lnTo>
                    <a:pt x="70916" y="79933"/>
                  </a:lnTo>
                  <a:lnTo>
                    <a:pt x="71056" y="79971"/>
                  </a:lnTo>
                  <a:lnTo>
                    <a:pt x="71513" y="80010"/>
                  </a:lnTo>
                  <a:lnTo>
                    <a:pt x="75018" y="80441"/>
                  </a:lnTo>
                  <a:lnTo>
                    <a:pt x="76225" y="79806"/>
                  </a:lnTo>
                  <a:lnTo>
                    <a:pt x="78460" y="78638"/>
                  </a:lnTo>
                  <a:lnTo>
                    <a:pt x="79400" y="78143"/>
                  </a:lnTo>
                  <a:lnTo>
                    <a:pt x="79794" y="77939"/>
                  </a:lnTo>
                  <a:lnTo>
                    <a:pt x="79222" y="78143"/>
                  </a:lnTo>
                  <a:lnTo>
                    <a:pt x="81178" y="77266"/>
                  </a:lnTo>
                  <a:lnTo>
                    <a:pt x="83426" y="76009"/>
                  </a:lnTo>
                  <a:lnTo>
                    <a:pt x="85966" y="74168"/>
                  </a:lnTo>
                  <a:lnTo>
                    <a:pt x="91719" y="70065"/>
                  </a:lnTo>
                  <a:lnTo>
                    <a:pt x="95592" y="66687"/>
                  </a:lnTo>
                  <a:lnTo>
                    <a:pt x="99326" y="62230"/>
                  </a:lnTo>
                  <a:lnTo>
                    <a:pt x="104673" y="54864"/>
                  </a:lnTo>
                  <a:close/>
                </a:path>
                <a:path w="149859" h="96520">
                  <a:moveTo>
                    <a:pt x="107607" y="26073"/>
                  </a:moveTo>
                  <a:lnTo>
                    <a:pt x="107289" y="22720"/>
                  </a:lnTo>
                  <a:lnTo>
                    <a:pt x="107188" y="21640"/>
                  </a:lnTo>
                  <a:lnTo>
                    <a:pt x="106438" y="21907"/>
                  </a:lnTo>
                  <a:lnTo>
                    <a:pt x="103911" y="22390"/>
                  </a:lnTo>
                  <a:lnTo>
                    <a:pt x="99402" y="22771"/>
                  </a:lnTo>
                  <a:lnTo>
                    <a:pt x="100723" y="24384"/>
                  </a:lnTo>
                  <a:lnTo>
                    <a:pt x="104927" y="22720"/>
                  </a:lnTo>
                  <a:lnTo>
                    <a:pt x="105752" y="26162"/>
                  </a:lnTo>
                  <a:lnTo>
                    <a:pt x="107607" y="26073"/>
                  </a:lnTo>
                  <a:close/>
                </a:path>
                <a:path w="149859" h="96520">
                  <a:moveTo>
                    <a:pt x="109994" y="25971"/>
                  </a:moveTo>
                  <a:lnTo>
                    <a:pt x="107607" y="26073"/>
                  </a:lnTo>
                  <a:lnTo>
                    <a:pt x="107861" y="28803"/>
                  </a:lnTo>
                  <a:lnTo>
                    <a:pt x="109982" y="28244"/>
                  </a:lnTo>
                  <a:lnTo>
                    <a:pt x="109994" y="25971"/>
                  </a:lnTo>
                  <a:close/>
                </a:path>
                <a:path w="149859" h="96520">
                  <a:moveTo>
                    <a:pt x="113106" y="27432"/>
                  </a:moveTo>
                  <a:lnTo>
                    <a:pt x="109982" y="28244"/>
                  </a:lnTo>
                  <a:lnTo>
                    <a:pt x="109982" y="29895"/>
                  </a:lnTo>
                  <a:lnTo>
                    <a:pt x="113106" y="27432"/>
                  </a:lnTo>
                  <a:close/>
                </a:path>
                <a:path w="149859" h="96520">
                  <a:moveTo>
                    <a:pt x="114134" y="27139"/>
                  </a:moveTo>
                  <a:lnTo>
                    <a:pt x="113969" y="26746"/>
                  </a:lnTo>
                  <a:lnTo>
                    <a:pt x="113106" y="27432"/>
                  </a:lnTo>
                  <a:lnTo>
                    <a:pt x="113830" y="27241"/>
                  </a:lnTo>
                  <a:lnTo>
                    <a:pt x="114134" y="27139"/>
                  </a:lnTo>
                  <a:close/>
                </a:path>
                <a:path w="149859" h="96520">
                  <a:moveTo>
                    <a:pt x="117983" y="39966"/>
                  </a:moveTo>
                  <a:lnTo>
                    <a:pt x="112941" y="49631"/>
                  </a:lnTo>
                  <a:lnTo>
                    <a:pt x="110007" y="53771"/>
                  </a:lnTo>
                  <a:lnTo>
                    <a:pt x="108051" y="53238"/>
                  </a:lnTo>
                  <a:lnTo>
                    <a:pt x="106451" y="49923"/>
                  </a:lnTo>
                  <a:lnTo>
                    <a:pt x="112153" y="37020"/>
                  </a:lnTo>
                  <a:lnTo>
                    <a:pt x="105587" y="48120"/>
                  </a:lnTo>
                  <a:lnTo>
                    <a:pt x="101892" y="52705"/>
                  </a:lnTo>
                  <a:lnTo>
                    <a:pt x="99707" y="51536"/>
                  </a:lnTo>
                  <a:lnTo>
                    <a:pt x="97688" y="45427"/>
                  </a:lnTo>
                  <a:lnTo>
                    <a:pt x="96837" y="51104"/>
                  </a:lnTo>
                  <a:lnTo>
                    <a:pt x="97663" y="51841"/>
                  </a:lnTo>
                  <a:lnTo>
                    <a:pt x="103644" y="54190"/>
                  </a:lnTo>
                  <a:lnTo>
                    <a:pt x="103212" y="55194"/>
                  </a:lnTo>
                  <a:lnTo>
                    <a:pt x="107137" y="54152"/>
                  </a:lnTo>
                  <a:lnTo>
                    <a:pt x="111721" y="53936"/>
                  </a:lnTo>
                  <a:lnTo>
                    <a:pt x="111772" y="53771"/>
                  </a:lnTo>
                  <a:lnTo>
                    <a:pt x="113271" y="49618"/>
                  </a:lnTo>
                  <a:lnTo>
                    <a:pt x="117983" y="39966"/>
                  </a:lnTo>
                  <a:close/>
                </a:path>
                <a:path w="149859" h="96520">
                  <a:moveTo>
                    <a:pt x="118173" y="55803"/>
                  </a:moveTo>
                  <a:lnTo>
                    <a:pt x="113245" y="52222"/>
                  </a:lnTo>
                  <a:lnTo>
                    <a:pt x="114896" y="55803"/>
                  </a:lnTo>
                  <a:lnTo>
                    <a:pt x="118173" y="55803"/>
                  </a:lnTo>
                  <a:close/>
                </a:path>
                <a:path w="149859" h="96520">
                  <a:moveTo>
                    <a:pt x="118325" y="30492"/>
                  </a:moveTo>
                  <a:lnTo>
                    <a:pt x="117068" y="25793"/>
                  </a:lnTo>
                  <a:lnTo>
                    <a:pt x="115900" y="26543"/>
                  </a:lnTo>
                  <a:lnTo>
                    <a:pt x="114134" y="27139"/>
                  </a:lnTo>
                  <a:lnTo>
                    <a:pt x="115722" y="30937"/>
                  </a:lnTo>
                  <a:lnTo>
                    <a:pt x="118325" y="30492"/>
                  </a:lnTo>
                  <a:close/>
                </a:path>
                <a:path w="149859" h="96520">
                  <a:moveTo>
                    <a:pt x="121208" y="29997"/>
                  </a:moveTo>
                  <a:lnTo>
                    <a:pt x="118325" y="30492"/>
                  </a:lnTo>
                  <a:lnTo>
                    <a:pt x="118821" y="32334"/>
                  </a:lnTo>
                  <a:lnTo>
                    <a:pt x="120942" y="32461"/>
                  </a:lnTo>
                  <a:lnTo>
                    <a:pt x="121208" y="29997"/>
                  </a:lnTo>
                  <a:close/>
                </a:path>
                <a:path w="149859" h="96520">
                  <a:moveTo>
                    <a:pt x="123507" y="32626"/>
                  </a:moveTo>
                  <a:lnTo>
                    <a:pt x="120942" y="32461"/>
                  </a:lnTo>
                  <a:lnTo>
                    <a:pt x="120713" y="34645"/>
                  </a:lnTo>
                  <a:lnTo>
                    <a:pt x="123507" y="32626"/>
                  </a:lnTo>
                  <a:close/>
                </a:path>
                <a:path w="149859" h="96520">
                  <a:moveTo>
                    <a:pt x="124841" y="41656"/>
                  </a:moveTo>
                  <a:lnTo>
                    <a:pt x="120319" y="53289"/>
                  </a:lnTo>
                  <a:lnTo>
                    <a:pt x="118859" y="55803"/>
                  </a:lnTo>
                  <a:lnTo>
                    <a:pt x="120103" y="55803"/>
                  </a:lnTo>
                  <a:lnTo>
                    <a:pt x="124841" y="41656"/>
                  </a:lnTo>
                  <a:close/>
                </a:path>
                <a:path w="149859" h="96520">
                  <a:moveTo>
                    <a:pt x="125044" y="32677"/>
                  </a:moveTo>
                  <a:lnTo>
                    <a:pt x="124460" y="31940"/>
                  </a:lnTo>
                  <a:lnTo>
                    <a:pt x="123507" y="32626"/>
                  </a:lnTo>
                  <a:lnTo>
                    <a:pt x="124460" y="32689"/>
                  </a:lnTo>
                  <a:lnTo>
                    <a:pt x="125044" y="32677"/>
                  </a:lnTo>
                  <a:close/>
                </a:path>
                <a:path w="149859" h="96520">
                  <a:moveTo>
                    <a:pt x="125552" y="39547"/>
                  </a:moveTo>
                  <a:lnTo>
                    <a:pt x="124841" y="41656"/>
                  </a:lnTo>
                  <a:lnTo>
                    <a:pt x="125552" y="39839"/>
                  </a:lnTo>
                  <a:lnTo>
                    <a:pt x="125552" y="39547"/>
                  </a:lnTo>
                  <a:close/>
                </a:path>
                <a:path w="149859" h="96520">
                  <a:moveTo>
                    <a:pt x="128346" y="54902"/>
                  </a:moveTo>
                  <a:lnTo>
                    <a:pt x="121119" y="53416"/>
                  </a:lnTo>
                  <a:lnTo>
                    <a:pt x="123405" y="56184"/>
                  </a:lnTo>
                  <a:lnTo>
                    <a:pt x="127939" y="56184"/>
                  </a:lnTo>
                  <a:lnTo>
                    <a:pt x="128346" y="54902"/>
                  </a:lnTo>
                  <a:close/>
                </a:path>
                <a:path w="149859" h="96520">
                  <a:moveTo>
                    <a:pt x="131292" y="34175"/>
                  </a:moveTo>
                  <a:lnTo>
                    <a:pt x="130225" y="31623"/>
                  </a:lnTo>
                  <a:lnTo>
                    <a:pt x="128308" y="32639"/>
                  </a:lnTo>
                  <a:lnTo>
                    <a:pt x="125044" y="32677"/>
                  </a:lnTo>
                  <a:lnTo>
                    <a:pt x="127114" y="35344"/>
                  </a:lnTo>
                  <a:lnTo>
                    <a:pt x="131292" y="34175"/>
                  </a:lnTo>
                  <a:close/>
                </a:path>
                <a:path w="149859" h="96520">
                  <a:moveTo>
                    <a:pt x="132143" y="36207"/>
                  </a:moveTo>
                  <a:lnTo>
                    <a:pt x="131851" y="34023"/>
                  </a:lnTo>
                  <a:lnTo>
                    <a:pt x="131292" y="34175"/>
                  </a:lnTo>
                  <a:lnTo>
                    <a:pt x="132143" y="36207"/>
                  </a:lnTo>
                  <a:close/>
                </a:path>
                <a:path w="149859" h="96520">
                  <a:moveTo>
                    <a:pt x="132473" y="39585"/>
                  </a:moveTo>
                  <a:lnTo>
                    <a:pt x="129108" y="52425"/>
                  </a:lnTo>
                  <a:lnTo>
                    <a:pt x="128346" y="54902"/>
                  </a:lnTo>
                  <a:lnTo>
                    <a:pt x="128511" y="54940"/>
                  </a:lnTo>
                  <a:lnTo>
                    <a:pt x="132473" y="39585"/>
                  </a:lnTo>
                  <a:close/>
                </a:path>
                <a:path w="149859" h="96520">
                  <a:moveTo>
                    <a:pt x="133121" y="38544"/>
                  </a:moveTo>
                  <a:lnTo>
                    <a:pt x="132143" y="36207"/>
                  </a:lnTo>
                  <a:lnTo>
                    <a:pt x="132486" y="38798"/>
                  </a:lnTo>
                  <a:lnTo>
                    <a:pt x="133121" y="38544"/>
                  </a:lnTo>
                  <a:close/>
                </a:path>
                <a:path w="149859" h="96520">
                  <a:moveTo>
                    <a:pt x="137401" y="38366"/>
                  </a:moveTo>
                  <a:lnTo>
                    <a:pt x="136740" y="37122"/>
                  </a:lnTo>
                  <a:lnTo>
                    <a:pt x="133121" y="38544"/>
                  </a:lnTo>
                  <a:lnTo>
                    <a:pt x="133235" y="38823"/>
                  </a:lnTo>
                  <a:lnTo>
                    <a:pt x="137401" y="38366"/>
                  </a:lnTo>
                  <a:close/>
                </a:path>
                <a:path w="149859" h="96520">
                  <a:moveTo>
                    <a:pt x="138557" y="42405"/>
                  </a:moveTo>
                  <a:lnTo>
                    <a:pt x="135216" y="56908"/>
                  </a:lnTo>
                  <a:lnTo>
                    <a:pt x="128524" y="55473"/>
                  </a:lnTo>
                  <a:lnTo>
                    <a:pt x="130746" y="58039"/>
                  </a:lnTo>
                  <a:lnTo>
                    <a:pt x="135013" y="58039"/>
                  </a:lnTo>
                  <a:lnTo>
                    <a:pt x="135318" y="56908"/>
                  </a:lnTo>
                  <a:lnTo>
                    <a:pt x="135991" y="54495"/>
                  </a:lnTo>
                  <a:lnTo>
                    <a:pt x="138557" y="42405"/>
                  </a:lnTo>
                  <a:close/>
                </a:path>
                <a:path w="149859" h="96520">
                  <a:moveTo>
                    <a:pt x="141973" y="37452"/>
                  </a:moveTo>
                  <a:lnTo>
                    <a:pt x="139458" y="38138"/>
                  </a:lnTo>
                  <a:lnTo>
                    <a:pt x="137401" y="38366"/>
                  </a:lnTo>
                  <a:lnTo>
                    <a:pt x="138836" y="41059"/>
                  </a:lnTo>
                  <a:lnTo>
                    <a:pt x="141973" y="37452"/>
                  </a:lnTo>
                  <a:close/>
                </a:path>
                <a:path w="149859" h="96520">
                  <a:moveTo>
                    <a:pt x="143090" y="37033"/>
                  </a:moveTo>
                  <a:lnTo>
                    <a:pt x="142709" y="36614"/>
                  </a:lnTo>
                  <a:lnTo>
                    <a:pt x="141973" y="37452"/>
                  </a:lnTo>
                  <a:lnTo>
                    <a:pt x="142773" y="37236"/>
                  </a:lnTo>
                  <a:lnTo>
                    <a:pt x="143090" y="37033"/>
                  </a:lnTo>
                  <a:close/>
                </a:path>
                <a:path w="149859" h="96520">
                  <a:moveTo>
                    <a:pt x="143548" y="59156"/>
                  </a:moveTo>
                  <a:lnTo>
                    <a:pt x="137134" y="57200"/>
                  </a:lnTo>
                  <a:lnTo>
                    <a:pt x="139458" y="59855"/>
                  </a:lnTo>
                  <a:lnTo>
                    <a:pt x="143179" y="59855"/>
                  </a:lnTo>
                  <a:lnTo>
                    <a:pt x="143548" y="59156"/>
                  </a:lnTo>
                  <a:close/>
                </a:path>
                <a:path w="149859" h="96520">
                  <a:moveTo>
                    <a:pt x="144805" y="57594"/>
                  </a:moveTo>
                  <a:lnTo>
                    <a:pt x="144043" y="58216"/>
                  </a:lnTo>
                  <a:lnTo>
                    <a:pt x="143548" y="59156"/>
                  </a:lnTo>
                  <a:lnTo>
                    <a:pt x="144729" y="59524"/>
                  </a:lnTo>
                  <a:lnTo>
                    <a:pt x="144805" y="57594"/>
                  </a:lnTo>
                  <a:close/>
                </a:path>
                <a:path w="149859" h="96520">
                  <a:moveTo>
                    <a:pt x="145440" y="57073"/>
                  </a:moveTo>
                  <a:lnTo>
                    <a:pt x="145402" y="39624"/>
                  </a:lnTo>
                  <a:lnTo>
                    <a:pt x="144805" y="57594"/>
                  </a:lnTo>
                  <a:lnTo>
                    <a:pt x="145440" y="57073"/>
                  </a:lnTo>
                  <a:close/>
                </a:path>
                <a:path w="149859" h="96520">
                  <a:moveTo>
                    <a:pt x="149250" y="40716"/>
                  </a:moveTo>
                  <a:lnTo>
                    <a:pt x="145910" y="39497"/>
                  </a:lnTo>
                  <a:lnTo>
                    <a:pt x="145491" y="37719"/>
                  </a:lnTo>
                  <a:lnTo>
                    <a:pt x="145046" y="35801"/>
                  </a:lnTo>
                  <a:lnTo>
                    <a:pt x="143090" y="37033"/>
                  </a:lnTo>
                  <a:lnTo>
                    <a:pt x="145402" y="39624"/>
                  </a:lnTo>
                  <a:lnTo>
                    <a:pt x="145110" y="37719"/>
                  </a:lnTo>
                  <a:lnTo>
                    <a:pt x="146075" y="40614"/>
                  </a:lnTo>
                  <a:lnTo>
                    <a:pt x="149250" y="40716"/>
                  </a:lnTo>
                  <a:close/>
                </a:path>
              </a:pathLst>
            </a:custGeom>
            <a:solidFill>
              <a:srgbClr val="462712">
                <a:alpha val="19999"/>
              </a:srgbClr>
            </a:solidFill>
          </p:spPr>
          <p:txBody>
            <a:bodyPr wrap="square" lIns="0" tIns="0" rIns="0" bIns="0" rtlCol="0"/>
            <a:lstStyle/>
            <a:p>
              <a:endParaRPr/>
            </a:p>
          </p:txBody>
        </p:sp>
        <p:sp>
          <p:nvSpPr>
            <p:cNvPr id="177" name="object 153">
              <a:extLst>
                <a:ext uri="{FF2B5EF4-FFF2-40B4-BE49-F238E27FC236}">
                  <a16:creationId xmlns:a16="http://schemas.microsoft.com/office/drawing/2014/main" id="{A9997BA6-942B-4898-8A53-A04709A5922D}"/>
                </a:ext>
              </a:extLst>
            </p:cNvPr>
            <p:cNvSpPr/>
            <p:nvPr/>
          </p:nvSpPr>
          <p:spPr>
            <a:xfrm>
              <a:off x="6779666" y="9151759"/>
              <a:ext cx="62230" cy="76200"/>
            </a:xfrm>
            <a:custGeom>
              <a:avLst/>
              <a:gdLst/>
              <a:ahLst/>
              <a:cxnLst/>
              <a:rect l="l" t="t" r="r" b="b"/>
              <a:pathLst>
                <a:path w="62229" h="76200">
                  <a:moveTo>
                    <a:pt x="5461" y="2184"/>
                  </a:moveTo>
                  <a:lnTo>
                    <a:pt x="5334" y="2057"/>
                  </a:lnTo>
                  <a:lnTo>
                    <a:pt x="5156" y="2146"/>
                  </a:lnTo>
                  <a:lnTo>
                    <a:pt x="5461" y="2184"/>
                  </a:lnTo>
                  <a:close/>
                </a:path>
                <a:path w="62229" h="76200">
                  <a:moveTo>
                    <a:pt x="7023" y="0"/>
                  </a:moveTo>
                  <a:lnTo>
                    <a:pt x="2857" y="215"/>
                  </a:lnTo>
                  <a:lnTo>
                    <a:pt x="1295" y="4191"/>
                  </a:lnTo>
                  <a:lnTo>
                    <a:pt x="5156" y="2146"/>
                  </a:lnTo>
                  <a:lnTo>
                    <a:pt x="4749" y="2095"/>
                  </a:lnTo>
                  <a:lnTo>
                    <a:pt x="4749" y="1562"/>
                  </a:lnTo>
                  <a:lnTo>
                    <a:pt x="7023" y="0"/>
                  </a:lnTo>
                  <a:close/>
                </a:path>
                <a:path w="62229" h="76200">
                  <a:moveTo>
                    <a:pt x="7239" y="34785"/>
                  </a:moveTo>
                  <a:lnTo>
                    <a:pt x="7010" y="34505"/>
                  </a:lnTo>
                  <a:lnTo>
                    <a:pt x="4851" y="31877"/>
                  </a:lnTo>
                  <a:lnTo>
                    <a:pt x="1562" y="34061"/>
                  </a:lnTo>
                  <a:lnTo>
                    <a:pt x="4953" y="35864"/>
                  </a:lnTo>
                  <a:lnTo>
                    <a:pt x="4991" y="39370"/>
                  </a:lnTo>
                  <a:lnTo>
                    <a:pt x="4559" y="39039"/>
                  </a:lnTo>
                  <a:lnTo>
                    <a:pt x="2044" y="37160"/>
                  </a:lnTo>
                  <a:lnTo>
                    <a:pt x="0" y="38760"/>
                  </a:lnTo>
                  <a:lnTo>
                    <a:pt x="3390" y="41325"/>
                  </a:lnTo>
                  <a:lnTo>
                    <a:pt x="1930" y="46774"/>
                  </a:lnTo>
                  <a:lnTo>
                    <a:pt x="4432" y="40830"/>
                  </a:lnTo>
                  <a:lnTo>
                    <a:pt x="1955" y="39420"/>
                  </a:lnTo>
                  <a:lnTo>
                    <a:pt x="4216" y="39039"/>
                  </a:lnTo>
                  <a:lnTo>
                    <a:pt x="4991" y="40957"/>
                  </a:lnTo>
                  <a:lnTo>
                    <a:pt x="5575" y="39370"/>
                  </a:lnTo>
                  <a:lnTo>
                    <a:pt x="6502" y="36855"/>
                  </a:lnTo>
                  <a:lnTo>
                    <a:pt x="4356" y="34505"/>
                  </a:lnTo>
                  <a:lnTo>
                    <a:pt x="7239" y="34785"/>
                  </a:lnTo>
                  <a:close/>
                </a:path>
                <a:path w="62229" h="76200">
                  <a:moveTo>
                    <a:pt x="7886" y="34848"/>
                  </a:moveTo>
                  <a:lnTo>
                    <a:pt x="7239" y="34785"/>
                  </a:lnTo>
                  <a:lnTo>
                    <a:pt x="7874" y="35572"/>
                  </a:lnTo>
                  <a:lnTo>
                    <a:pt x="7886" y="34848"/>
                  </a:lnTo>
                  <a:close/>
                </a:path>
                <a:path w="62229" h="76200">
                  <a:moveTo>
                    <a:pt x="9220" y="2705"/>
                  </a:moveTo>
                  <a:lnTo>
                    <a:pt x="5461" y="2184"/>
                  </a:lnTo>
                  <a:lnTo>
                    <a:pt x="8166" y="5105"/>
                  </a:lnTo>
                  <a:lnTo>
                    <a:pt x="4356" y="5067"/>
                  </a:lnTo>
                  <a:lnTo>
                    <a:pt x="3060" y="8255"/>
                  </a:lnTo>
                  <a:lnTo>
                    <a:pt x="5016" y="6515"/>
                  </a:lnTo>
                  <a:lnTo>
                    <a:pt x="8750" y="5359"/>
                  </a:lnTo>
                  <a:lnTo>
                    <a:pt x="8788" y="5105"/>
                  </a:lnTo>
                  <a:lnTo>
                    <a:pt x="9220" y="2705"/>
                  </a:lnTo>
                  <a:close/>
                </a:path>
                <a:path w="62229" h="76200">
                  <a:moveTo>
                    <a:pt x="13068" y="55321"/>
                  </a:moveTo>
                  <a:lnTo>
                    <a:pt x="11290" y="58204"/>
                  </a:lnTo>
                  <a:lnTo>
                    <a:pt x="13068" y="55867"/>
                  </a:lnTo>
                  <a:lnTo>
                    <a:pt x="13068" y="55321"/>
                  </a:lnTo>
                  <a:close/>
                </a:path>
                <a:path w="62229" h="76200">
                  <a:moveTo>
                    <a:pt x="13068" y="50990"/>
                  </a:moveTo>
                  <a:lnTo>
                    <a:pt x="9817" y="49911"/>
                  </a:lnTo>
                  <a:lnTo>
                    <a:pt x="13068" y="53441"/>
                  </a:lnTo>
                  <a:lnTo>
                    <a:pt x="13068" y="50990"/>
                  </a:lnTo>
                  <a:close/>
                </a:path>
                <a:path w="62229" h="76200">
                  <a:moveTo>
                    <a:pt x="13169" y="19405"/>
                  </a:moveTo>
                  <a:lnTo>
                    <a:pt x="13093" y="18237"/>
                  </a:lnTo>
                  <a:lnTo>
                    <a:pt x="12814" y="14389"/>
                  </a:lnTo>
                  <a:lnTo>
                    <a:pt x="12763" y="13627"/>
                  </a:lnTo>
                  <a:lnTo>
                    <a:pt x="8140" y="14503"/>
                  </a:lnTo>
                  <a:lnTo>
                    <a:pt x="10452" y="14389"/>
                  </a:lnTo>
                  <a:lnTo>
                    <a:pt x="12420" y="18237"/>
                  </a:lnTo>
                  <a:lnTo>
                    <a:pt x="11087" y="17602"/>
                  </a:lnTo>
                  <a:lnTo>
                    <a:pt x="9956" y="17068"/>
                  </a:lnTo>
                  <a:lnTo>
                    <a:pt x="7302" y="18770"/>
                  </a:lnTo>
                  <a:lnTo>
                    <a:pt x="11163" y="22009"/>
                  </a:lnTo>
                  <a:lnTo>
                    <a:pt x="12052" y="24079"/>
                  </a:lnTo>
                  <a:lnTo>
                    <a:pt x="10883" y="19621"/>
                  </a:lnTo>
                  <a:lnTo>
                    <a:pt x="9423" y="18999"/>
                  </a:lnTo>
                  <a:lnTo>
                    <a:pt x="10096" y="17602"/>
                  </a:lnTo>
                  <a:lnTo>
                    <a:pt x="13169" y="19405"/>
                  </a:lnTo>
                  <a:close/>
                </a:path>
                <a:path w="62229" h="76200">
                  <a:moveTo>
                    <a:pt x="21958" y="72986"/>
                  </a:moveTo>
                  <a:lnTo>
                    <a:pt x="18745" y="68173"/>
                  </a:lnTo>
                  <a:lnTo>
                    <a:pt x="19240" y="72517"/>
                  </a:lnTo>
                  <a:lnTo>
                    <a:pt x="14439" y="73901"/>
                  </a:lnTo>
                  <a:lnTo>
                    <a:pt x="21958" y="72986"/>
                  </a:lnTo>
                  <a:close/>
                </a:path>
                <a:path w="62229" h="76200">
                  <a:moveTo>
                    <a:pt x="22364" y="40881"/>
                  </a:moveTo>
                  <a:lnTo>
                    <a:pt x="17208" y="39344"/>
                  </a:lnTo>
                  <a:lnTo>
                    <a:pt x="19532" y="41732"/>
                  </a:lnTo>
                  <a:lnTo>
                    <a:pt x="20015" y="44462"/>
                  </a:lnTo>
                  <a:lnTo>
                    <a:pt x="19392" y="44094"/>
                  </a:lnTo>
                  <a:lnTo>
                    <a:pt x="16878" y="42595"/>
                  </a:lnTo>
                  <a:lnTo>
                    <a:pt x="14566" y="43510"/>
                  </a:lnTo>
                  <a:lnTo>
                    <a:pt x="18351" y="45885"/>
                  </a:lnTo>
                  <a:lnTo>
                    <a:pt x="17170" y="49555"/>
                  </a:lnTo>
                  <a:lnTo>
                    <a:pt x="18821" y="46139"/>
                  </a:lnTo>
                  <a:lnTo>
                    <a:pt x="17195" y="44780"/>
                  </a:lnTo>
                  <a:lnTo>
                    <a:pt x="18440" y="44094"/>
                  </a:lnTo>
                  <a:lnTo>
                    <a:pt x="20180" y="45377"/>
                  </a:lnTo>
                  <a:lnTo>
                    <a:pt x="20624" y="44462"/>
                  </a:lnTo>
                  <a:lnTo>
                    <a:pt x="22364" y="40881"/>
                  </a:lnTo>
                  <a:close/>
                </a:path>
                <a:path w="62229" h="76200">
                  <a:moveTo>
                    <a:pt x="28041" y="72567"/>
                  </a:moveTo>
                  <a:lnTo>
                    <a:pt x="22783" y="73748"/>
                  </a:lnTo>
                  <a:lnTo>
                    <a:pt x="27063" y="74117"/>
                  </a:lnTo>
                  <a:lnTo>
                    <a:pt x="28041" y="72567"/>
                  </a:lnTo>
                  <a:close/>
                </a:path>
                <a:path w="62229" h="76200">
                  <a:moveTo>
                    <a:pt x="28257" y="72224"/>
                  </a:moveTo>
                  <a:lnTo>
                    <a:pt x="28041" y="72567"/>
                  </a:lnTo>
                  <a:lnTo>
                    <a:pt x="28257" y="72529"/>
                  </a:lnTo>
                  <a:lnTo>
                    <a:pt x="28257" y="72224"/>
                  </a:lnTo>
                  <a:close/>
                </a:path>
                <a:path w="62229" h="76200">
                  <a:moveTo>
                    <a:pt x="32016" y="22148"/>
                  </a:moveTo>
                  <a:lnTo>
                    <a:pt x="26873" y="21882"/>
                  </a:lnTo>
                  <a:lnTo>
                    <a:pt x="30289" y="23926"/>
                  </a:lnTo>
                  <a:lnTo>
                    <a:pt x="30162" y="25336"/>
                  </a:lnTo>
                  <a:lnTo>
                    <a:pt x="27774" y="24688"/>
                  </a:lnTo>
                  <a:lnTo>
                    <a:pt x="25450" y="25654"/>
                  </a:lnTo>
                  <a:lnTo>
                    <a:pt x="28079" y="27063"/>
                  </a:lnTo>
                  <a:lnTo>
                    <a:pt x="28841" y="29933"/>
                  </a:lnTo>
                  <a:lnTo>
                    <a:pt x="26924" y="28676"/>
                  </a:lnTo>
                  <a:lnTo>
                    <a:pt x="22961" y="29781"/>
                  </a:lnTo>
                  <a:lnTo>
                    <a:pt x="25654" y="30810"/>
                  </a:lnTo>
                  <a:lnTo>
                    <a:pt x="25082" y="37731"/>
                  </a:lnTo>
                  <a:lnTo>
                    <a:pt x="27495" y="33121"/>
                  </a:lnTo>
                  <a:lnTo>
                    <a:pt x="25387" y="30276"/>
                  </a:lnTo>
                  <a:lnTo>
                    <a:pt x="27813" y="30187"/>
                  </a:lnTo>
                  <a:lnTo>
                    <a:pt x="29616" y="30810"/>
                  </a:lnTo>
                  <a:lnTo>
                    <a:pt x="29743" y="30187"/>
                  </a:lnTo>
                  <a:lnTo>
                    <a:pt x="29806" y="29933"/>
                  </a:lnTo>
                  <a:lnTo>
                    <a:pt x="30314" y="27571"/>
                  </a:lnTo>
                  <a:lnTo>
                    <a:pt x="27838" y="26136"/>
                  </a:lnTo>
                  <a:lnTo>
                    <a:pt x="29489" y="25996"/>
                  </a:lnTo>
                  <a:lnTo>
                    <a:pt x="31229" y="26162"/>
                  </a:lnTo>
                  <a:lnTo>
                    <a:pt x="31254" y="25996"/>
                  </a:lnTo>
                  <a:lnTo>
                    <a:pt x="31394" y="25336"/>
                  </a:lnTo>
                  <a:lnTo>
                    <a:pt x="32016" y="22148"/>
                  </a:lnTo>
                  <a:close/>
                </a:path>
                <a:path w="62229" h="76200">
                  <a:moveTo>
                    <a:pt x="33286" y="74295"/>
                  </a:moveTo>
                  <a:lnTo>
                    <a:pt x="28968" y="75057"/>
                  </a:lnTo>
                  <a:lnTo>
                    <a:pt x="30213" y="72796"/>
                  </a:lnTo>
                  <a:lnTo>
                    <a:pt x="27762" y="69024"/>
                  </a:lnTo>
                  <a:lnTo>
                    <a:pt x="29273" y="72288"/>
                  </a:lnTo>
                  <a:lnTo>
                    <a:pt x="28257" y="72529"/>
                  </a:lnTo>
                  <a:lnTo>
                    <a:pt x="28130" y="74942"/>
                  </a:lnTo>
                  <a:lnTo>
                    <a:pt x="27889" y="75666"/>
                  </a:lnTo>
                  <a:lnTo>
                    <a:pt x="32473" y="75742"/>
                  </a:lnTo>
                  <a:lnTo>
                    <a:pt x="32854" y="75057"/>
                  </a:lnTo>
                  <a:lnTo>
                    <a:pt x="33286" y="74295"/>
                  </a:lnTo>
                  <a:close/>
                </a:path>
                <a:path w="62229" h="76200">
                  <a:moveTo>
                    <a:pt x="34696" y="74053"/>
                  </a:moveTo>
                  <a:lnTo>
                    <a:pt x="34442" y="72250"/>
                  </a:lnTo>
                  <a:lnTo>
                    <a:pt x="33286" y="74295"/>
                  </a:lnTo>
                  <a:lnTo>
                    <a:pt x="34696" y="74053"/>
                  </a:lnTo>
                  <a:close/>
                </a:path>
                <a:path w="62229" h="76200">
                  <a:moveTo>
                    <a:pt x="35356" y="46469"/>
                  </a:moveTo>
                  <a:lnTo>
                    <a:pt x="31635" y="45364"/>
                  </a:lnTo>
                  <a:lnTo>
                    <a:pt x="33502" y="47015"/>
                  </a:lnTo>
                  <a:lnTo>
                    <a:pt x="33756" y="49352"/>
                  </a:lnTo>
                  <a:lnTo>
                    <a:pt x="30657" y="48031"/>
                  </a:lnTo>
                  <a:lnTo>
                    <a:pt x="27622" y="48615"/>
                  </a:lnTo>
                  <a:lnTo>
                    <a:pt x="29984" y="49034"/>
                  </a:lnTo>
                  <a:lnTo>
                    <a:pt x="30226" y="52285"/>
                  </a:lnTo>
                  <a:lnTo>
                    <a:pt x="25273" y="51117"/>
                  </a:lnTo>
                  <a:lnTo>
                    <a:pt x="27393" y="52438"/>
                  </a:lnTo>
                  <a:lnTo>
                    <a:pt x="26619" y="57111"/>
                  </a:lnTo>
                  <a:lnTo>
                    <a:pt x="26111" y="55727"/>
                  </a:lnTo>
                  <a:lnTo>
                    <a:pt x="25476" y="54051"/>
                  </a:lnTo>
                  <a:lnTo>
                    <a:pt x="20904" y="54394"/>
                  </a:lnTo>
                  <a:lnTo>
                    <a:pt x="23317" y="56273"/>
                  </a:lnTo>
                  <a:lnTo>
                    <a:pt x="21653" y="61861"/>
                  </a:lnTo>
                  <a:lnTo>
                    <a:pt x="24003" y="58204"/>
                  </a:lnTo>
                  <a:lnTo>
                    <a:pt x="23190" y="55727"/>
                  </a:lnTo>
                  <a:lnTo>
                    <a:pt x="25806" y="56591"/>
                  </a:lnTo>
                  <a:lnTo>
                    <a:pt x="26504" y="58559"/>
                  </a:lnTo>
                  <a:lnTo>
                    <a:pt x="27266" y="57111"/>
                  </a:lnTo>
                  <a:lnTo>
                    <a:pt x="28879" y="54051"/>
                  </a:lnTo>
                  <a:lnTo>
                    <a:pt x="27660" y="52717"/>
                  </a:lnTo>
                  <a:lnTo>
                    <a:pt x="30530" y="53213"/>
                  </a:lnTo>
                  <a:lnTo>
                    <a:pt x="30848" y="52717"/>
                  </a:lnTo>
                  <a:lnTo>
                    <a:pt x="31127" y="52285"/>
                  </a:lnTo>
                  <a:lnTo>
                    <a:pt x="31661" y="51435"/>
                  </a:lnTo>
                  <a:lnTo>
                    <a:pt x="31635" y="51117"/>
                  </a:lnTo>
                  <a:lnTo>
                    <a:pt x="30835" y="49352"/>
                  </a:lnTo>
                  <a:lnTo>
                    <a:pt x="33553" y="50228"/>
                  </a:lnTo>
                  <a:lnTo>
                    <a:pt x="34467" y="51435"/>
                  </a:lnTo>
                  <a:lnTo>
                    <a:pt x="34836" y="49364"/>
                  </a:lnTo>
                  <a:lnTo>
                    <a:pt x="35356" y="46469"/>
                  </a:lnTo>
                  <a:close/>
                </a:path>
                <a:path w="62229" h="76200">
                  <a:moveTo>
                    <a:pt x="38646" y="74993"/>
                  </a:moveTo>
                  <a:lnTo>
                    <a:pt x="38544" y="73977"/>
                  </a:lnTo>
                  <a:lnTo>
                    <a:pt x="38074" y="69227"/>
                  </a:lnTo>
                  <a:lnTo>
                    <a:pt x="38100" y="71704"/>
                  </a:lnTo>
                  <a:lnTo>
                    <a:pt x="35775" y="73977"/>
                  </a:lnTo>
                  <a:lnTo>
                    <a:pt x="34988" y="69367"/>
                  </a:lnTo>
                  <a:lnTo>
                    <a:pt x="33388" y="68224"/>
                  </a:lnTo>
                  <a:lnTo>
                    <a:pt x="35521" y="73901"/>
                  </a:lnTo>
                  <a:lnTo>
                    <a:pt x="34696" y="74053"/>
                  </a:lnTo>
                  <a:lnTo>
                    <a:pt x="34836" y="74942"/>
                  </a:lnTo>
                  <a:lnTo>
                    <a:pt x="38646" y="74993"/>
                  </a:lnTo>
                  <a:close/>
                </a:path>
                <a:path w="62229" h="76200">
                  <a:moveTo>
                    <a:pt x="43205" y="38442"/>
                  </a:moveTo>
                  <a:lnTo>
                    <a:pt x="39395" y="34417"/>
                  </a:lnTo>
                  <a:lnTo>
                    <a:pt x="40970" y="38214"/>
                  </a:lnTo>
                  <a:lnTo>
                    <a:pt x="39928" y="42468"/>
                  </a:lnTo>
                  <a:lnTo>
                    <a:pt x="43205" y="38442"/>
                  </a:lnTo>
                  <a:close/>
                </a:path>
                <a:path w="62229" h="76200">
                  <a:moveTo>
                    <a:pt x="47777" y="52959"/>
                  </a:moveTo>
                  <a:lnTo>
                    <a:pt x="47371" y="51536"/>
                  </a:lnTo>
                  <a:lnTo>
                    <a:pt x="46761" y="49339"/>
                  </a:lnTo>
                  <a:lnTo>
                    <a:pt x="42875" y="50038"/>
                  </a:lnTo>
                  <a:lnTo>
                    <a:pt x="45199" y="52959"/>
                  </a:lnTo>
                  <a:lnTo>
                    <a:pt x="45173" y="53276"/>
                  </a:lnTo>
                  <a:lnTo>
                    <a:pt x="43916" y="56261"/>
                  </a:lnTo>
                  <a:lnTo>
                    <a:pt x="43256" y="55105"/>
                  </a:lnTo>
                  <a:lnTo>
                    <a:pt x="42087" y="53060"/>
                  </a:lnTo>
                  <a:lnTo>
                    <a:pt x="39560" y="53721"/>
                  </a:lnTo>
                  <a:lnTo>
                    <a:pt x="41668" y="57416"/>
                  </a:lnTo>
                  <a:lnTo>
                    <a:pt x="38150" y="61836"/>
                  </a:lnTo>
                  <a:lnTo>
                    <a:pt x="42811" y="57378"/>
                  </a:lnTo>
                  <a:lnTo>
                    <a:pt x="41109" y="55105"/>
                  </a:lnTo>
                  <a:lnTo>
                    <a:pt x="43332" y="55651"/>
                  </a:lnTo>
                  <a:lnTo>
                    <a:pt x="43268" y="57721"/>
                  </a:lnTo>
                  <a:lnTo>
                    <a:pt x="44665" y="56261"/>
                  </a:lnTo>
                  <a:lnTo>
                    <a:pt x="46291" y="54571"/>
                  </a:lnTo>
                  <a:lnTo>
                    <a:pt x="45262" y="51536"/>
                  </a:lnTo>
                  <a:lnTo>
                    <a:pt x="47777" y="52959"/>
                  </a:lnTo>
                  <a:close/>
                </a:path>
                <a:path w="62229" h="76200">
                  <a:moveTo>
                    <a:pt x="48361" y="53276"/>
                  </a:moveTo>
                  <a:lnTo>
                    <a:pt x="47777" y="52959"/>
                  </a:lnTo>
                  <a:lnTo>
                    <a:pt x="48056" y="53924"/>
                  </a:lnTo>
                  <a:lnTo>
                    <a:pt x="48361" y="53276"/>
                  </a:lnTo>
                  <a:close/>
                </a:path>
                <a:path w="62229" h="76200">
                  <a:moveTo>
                    <a:pt x="62191" y="39192"/>
                  </a:moveTo>
                  <a:lnTo>
                    <a:pt x="57531" y="38519"/>
                  </a:lnTo>
                  <a:lnTo>
                    <a:pt x="59753" y="39166"/>
                  </a:lnTo>
                  <a:lnTo>
                    <a:pt x="60375" y="43446"/>
                  </a:lnTo>
                  <a:lnTo>
                    <a:pt x="58978" y="42087"/>
                  </a:lnTo>
                  <a:lnTo>
                    <a:pt x="58420" y="41541"/>
                  </a:lnTo>
                  <a:lnTo>
                    <a:pt x="55359" y="42291"/>
                  </a:lnTo>
                  <a:lnTo>
                    <a:pt x="57962" y="46609"/>
                  </a:lnTo>
                  <a:lnTo>
                    <a:pt x="58140" y="48844"/>
                  </a:lnTo>
                  <a:lnTo>
                    <a:pt x="58470" y="44246"/>
                  </a:lnTo>
                  <a:lnTo>
                    <a:pt x="57289" y="43192"/>
                  </a:lnTo>
                  <a:lnTo>
                    <a:pt x="58369" y="42087"/>
                  </a:lnTo>
                  <a:lnTo>
                    <a:pt x="60706" y="44792"/>
                  </a:lnTo>
                  <a:lnTo>
                    <a:pt x="61061" y="43446"/>
                  </a:lnTo>
                  <a:lnTo>
                    <a:pt x="62191" y="39192"/>
                  </a:lnTo>
                  <a:close/>
                </a:path>
              </a:pathLst>
            </a:custGeom>
            <a:solidFill>
              <a:srgbClr val="51321B">
                <a:alpha val="28997"/>
              </a:srgbClr>
            </a:solidFill>
          </p:spPr>
          <p:txBody>
            <a:bodyPr wrap="square" lIns="0" tIns="0" rIns="0" bIns="0" rtlCol="0"/>
            <a:lstStyle/>
            <a:p>
              <a:endParaRPr/>
            </a:p>
          </p:txBody>
        </p:sp>
        <p:sp>
          <p:nvSpPr>
            <p:cNvPr id="178" name="object 154">
              <a:extLst>
                <a:ext uri="{FF2B5EF4-FFF2-40B4-BE49-F238E27FC236}">
                  <a16:creationId xmlns:a16="http://schemas.microsoft.com/office/drawing/2014/main" id="{A5C74970-EBE5-4BC7-92E8-DFB3BC8A9E3E}"/>
                </a:ext>
              </a:extLst>
            </p:cNvPr>
            <p:cNvSpPr/>
            <p:nvPr/>
          </p:nvSpPr>
          <p:spPr>
            <a:xfrm>
              <a:off x="6765646" y="9108846"/>
              <a:ext cx="47625" cy="131445"/>
            </a:xfrm>
            <a:custGeom>
              <a:avLst/>
              <a:gdLst/>
              <a:ahLst/>
              <a:cxnLst/>
              <a:rect l="l" t="t" r="r" b="b"/>
              <a:pathLst>
                <a:path w="47625" h="131445">
                  <a:moveTo>
                    <a:pt x="5740" y="5397"/>
                  </a:moveTo>
                  <a:lnTo>
                    <a:pt x="5702" y="1981"/>
                  </a:lnTo>
                  <a:lnTo>
                    <a:pt x="5676" y="0"/>
                  </a:lnTo>
                  <a:lnTo>
                    <a:pt x="0" y="2514"/>
                  </a:lnTo>
                  <a:lnTo>
                    <a:pt x="5118" y="1981"/>
                  </a:lnTo>
                  <a:lnTo>
                    <a:pt x="5740" y="5397"/>
                  </a:lnTo>
                  <a:close/>
                </a:path>
                <a:path w="47625" h="131445">
                  <a:moveTo>
                    <a:pt x="8051" y="15252"/>
                  </a:moveTo>
                  <a:lnTo>
                    <a:pt x="7988" y="14833"/>
                  </a:lnTo>
                  <a:lnTo>
                    <a:pt x="7962" y="14668"/>
                  </a:lnTo>
                  <a:lnTo>
                    <a:pt x="7251" y="9918"/>
                  </a:lnTo>
                  <a:lnTo>
                    <a:pt x="2641" y="11277"/>
                  </a:lnTo>
                  <a:lnTo>
                    <a:pt x="5867" y="11671"/>
                  </a:lnTo>
                  <a:lnTo>
                    <a:pt x="7226" y="14668"/>
                  </a:lnTo>
                  <a:lnTo>
                    <a:pt x="4000" y="13525"/>
                  </a:lnTo>
                  <a:lnTo>
                    <a:pt x="2108" y="15849"/>
                  </a:lnTo>
                  <a:lnTo>
                    <a:pt x="6286" y="16929"/>
                  </a:lnTo>
                  <a:lnTo>
                    <a:pt x="6616" y="20548"/>
                  </a:lnTo>
                  <a:lnTo>
                    <a:pt x="5461" y="18618"/>
                  </a:lnTo>
                  <a:lnTo>
                    <a:pt x="1676" y="20789"/>
                  </a:lnTo>
                  <a:lnTo>
                    <a:pt x="5778" y="22733"/>
                  </a:lnTo>
                  <a:lnTo>
                    <a:pt x="5638" y="28676"/>
                  </a:lnTo>
                  <a:lnTo>
                    <a:pt x="7150" y="23291"/>
                  </a:lnTo>
                  <a:lnTo>
                    <a:pt x="4279" y="21069"/>
                  </a:lnTo>
                  <a:lnTo>
                    <a:pt x="5524" y="20739"/>
                  </a:lnTo>
                  <a:lnTo>
                    <a:pt x="7162" y="21717"/>
                  </a:lnTo>
                  <a:lnTo>
                    <a:pt x="7200" y="20739"/>
                  </a:lnTo>
                  <a:lnTo>
                    <a:pt x="7200" y="20548"/>
                  </a:lnTo>
                  <a:lnTo>
                    <a:pt x="7327" y="16802"/>
                  </a:lnTo>
                  <a:lnTo>
                    <a:pt x="4851" y="15519"/>
                  </a:lnTo>
                  <a:lnTo>
                    <a:pt x="6299" y="14833"/>
                  </a:lnTo>
                  <a:lnTo>
                    <a:pt x="8051" y="15252"/>
                  </a:lnTo>
                  <a:close/>
                </a:path>
                <a:path w="47625" h="131445">
                  <a:moveTo>
                    <a:pt x="15760" y="17360"/>
                  </a:moveTo>
                  <a:lnTo>
                    <a:pt x="15252" y="17373"/>
                  </a:lnTo>
                  <a:lnTo>
                    <a:pt x="15709" y="17919"/>
                  </a:lnTo>
                  <a:lnTo>
                    <a:pt x="15760" y="17360"/>
                  </a:lnTo>
                  <a:close/>
                </a:path>
                <a:path w="47625" h="131445">
                  <a:moveTo>
                    <a:pt x="17373" y="19900"/>
                  </a:moveTo>
                  <a:lnTo>
                    <a:pt x="15709" y="17919"/>
                  </a:lnTo>
                  <a:lnTo>
                    <a:pt x="15392" y="21107"/>
                  </a:lnTo>
                  <a:lnTo>
                    <a:pt x="14287" y="19304"/>
                  </a:lnTo>
                  <a:lnTo>
                    <a:pt x="13843" y="18580"/>
                  </a:lnTo>
                  <a:lnTo>
                    <a:pt x="10883" y="19926"/>
                  </a:lnTo>
                  <a:lnTo>
                    <a:pt x="12433" y="19304"/>
                  </a:lnTo>
                  <a:lnTo>
                    <a:pt x="15582" y="21577"/>
                  </a:lnTo>
                  <a:lnTo>
                    <a:pt x="16078" y="21107"/>
                  </a:lnTo>
                  <a:lnTo>
                    <a:pt x="17373" y="19900"/>
                  </a:lnTo>
                  <a:close/>
                </a:path>
                <a:path w="47625" h="131445">
                  <a:moveTo>
                    <a:pt x="20294" y="12420"/>
                  </a:moveTo>
                  <a:lnTo>
                    <a:pt x="13589" y="13792"/>
                  </a:lnTo>
                  <a:lnTo>
                    <a:pt x="17945" y="13411"/>
                  </a:lnTo>
                  <a:lnTo>
                    <a:pt x="18034" y="17868"/>
                  </a:lnTo>
                  <a:lnTo>
                    <a:pt x="17526" y="17348"/>
                  </a:lnTo>
                  <a:lnTo>
                    <a:pt x="15392" y="15151"/>
                  </a:lnTo>
                  <a:lnTo>
                    <a:pt x="12026" y="16713"/>
                  </a:lnTo>
                  <a:lnTo>
                    <a:pt x="15773" y="17284"/>
                  </a:lnTo>
                  <a:lnTo>
                    <a:pt x="16154" y="17348"/>
                  </a:lnTo>
                  <a:lnTo>
                    <a:pt x="18516" y="18364"/>
                  </a:lnTo>
                  <a:lnTo>
                    <a:pt x="18656" y="17868"/>
                  </a:lnTo>
                  <a:lnTo>
                    <a:pt x="19989" y="13411"/>
                  </a:lnTo>
                  <a:lnTo>
                    <a:pt x="20294" y="12420"/>
                  </a:lnTo>
                  <a:close/>
                </a:path>
                <a:path w="47625" h="131445">
                  <a:moveTo>
                    <a:pt x="47536" y="129019"/>
                  </a:moveTo>
                  <a:lnTo>
                    <a:pt x="44970" y="123990"/>
                  </a:lnTo>
                  <a:lnTo>
                    <a:pt x="45466" y="127482"/>
                  </a:lnTo>
                  <a:lnTo>
                    <a:pt x="41694" y="129768"/>
                  </a:lnTo>
                  <a:lnTo>
                    <a:pt x="42735" y="126974"/>
                  </a:lnTo>
                  <a:lnTo>
                    <a:pt x="43230" y="125666"/>
                  </a:lnTo>
                  <a:lnTo>
                    <a:pt x="40474" y="124206"/>
                  </a:lnTo>
                  <a:lnTo>
                    <a:pt x="39966" y="128282"/>
                  </a:lnTo>
                  <a:lnTo>
                    <a:pt x="35521" y="129349"/>
                  </a:lnTo>
                  <a:lnTo>
                    <a:pt x="38201" y="127482"/>
                  </a:lnTo>
                  <a:lnTo>
                    <a:pt x="37541" y="126644"/>
                  </a:lnTo>
                  <a:lnTo>
                    <a:pt x="35521" y="124066"/>
                  </a:lnTo>
                  <a:lnTo>
                    <a:pt x="33680" y="127927"/>
                  </a:lnTo>
                  <a:lnTo>
                    <a:pt x="28625" y="128422"/>
                  </a:lnTo>
                  <a:lnTo>
                    <a:pt x="31610" y="129768"/>
                  </a:lnTo>
                  <a:lnTo>
                    <a:pt x="35280" y="126644"/>
                  </a:lnTo>
                  <a:lnTo>
                    <a:pt x="35788" y="127482"/>
                  </a:lnTo>
                  <a:lnTo>
                    <a:pt x="35852" y="127927"/>
                  </a:lnTo>
                  <a:lnTo>
                    <a:pt x="34023" y="130035"/>
                  </a:lnTo>
                  <a:lnTo>
                    <a:pt x="38925" y="131140"/>
                  </a:lnTo>
                  <a:lnTo>
                    <a:pt x="39725" y="129349"/>
                  </a:lnTo>
                  <a:lnTo>
                    <a:pt x="40792" y="126974"/>
                  </a:lnTo>
                  <a:lnTo>
                    <a:pt x="41173" y="127787"/>
                  </a:lnTo>
                  <a:lnTo>
                    <a:pt x="41249" y="129349"/>
                  </a:lnTo>
                  <a:lnTo>
                    <a:pt x="41135" y="130797"/>
                  </a:lnTo>
                  <a:lnTo>
                    <a:pt x="44843" y="129768"/>
                  </a:lnTo>
                  <a:lnTo>
                    <a:pt x="47536" y="129019"/>
                  </a:lnTo>
                  <a:close/>
                </a:path>
              </a:pathLst>
            </a:custGeom>
            <a:solidFill>
              <a:srgbClr val="51321B">
                <a:alpha val="21998"/>
              </a:srgbClr>
            </a:solidFill>
          </p:spPr>
          <p:txBody>
            <a:bodyPr wrap="square" lIns="0" tIns="0" rIns="0" bIns="0" rtlCol="0"/>
            <a:lstStyle/>
            <a:p>
              <a:endParaRPr/>
            </a:p>
          </p:txBody>
        </p:sp>
        <p:sp>
          <p:nvSpPr>
            <p:cNvPr id="179" name="object 155">
              <a:extLst>
                <a:ext uri="{FF2B5EF4-FFF2-40B4-BE49-F238E27FC236}">
                  <a16:creationId xmlns:a16="http://schemas.microsoft.com/office/drawing/2014/main" id="{E0D514D0-3D0F-43AA-9A56-32FF89EC191F}"/>
                </a:ext>
              </a:extLst>
            </p:cNvPr>
            <p:cNvSpPr/>
            <p:nvPr/>
          </p:nvSpPr>
          <p:spPr>
            <a:xfrm>
              <a:off x="6796354" y="8985580"/>
              <a:ext cx="122555" cy="196215"/>
            </a:xfrm>
            <a:custGeom>
              <a:avLst/>
              <a:gdLst/>
              <a:ahLst/>
              <a:cxnLst/>
              <a:rect l="l" t="t" r="r" b="b"/>
              <a:pathLst>
                <a:path w="122554" h="196215">
                  <a:moveTo>
                    <a:pt x="4610" y="165557"/>
                  </a:moveTo>
                  <a:lnTo>
                    <a:pt x="0" y="165074"/>
                  </a:lnTo>
                  <a:lnTo>
                    <a:pt x="4127" y="166293"/>
                  </a:lnTo>
                  <a:lnTo>
                    <a:pt x="4610" y="165557"/>
                  </a:lnTo>
                  <a:close/>
                </a:path>
                <a:path w="122554" h="196215">
                  <a:moveTo>
                    <a:pt x="9334" y="163995"/>
                  </a:moveTo>
                  <a:lnTo>
                    <a:pt x="6032" y="163347"/>
                  </a:lnTo>
                  <a:lnTo>
                    <a:pt x="4610" y="165557"/>
                  </a:lnTo>
                  <a:lnTo>
                    <a:pt x="8242" y="165938"/>
                  </a:lnTo>
                  <a:lnTo>
                    <a:pt x="9334" y="163995"/>
                  </a:lnTo>
                  <a:close/>
                </a:path>
                <a:path w="122554" h="196215">
                  <a:moveTo>
                    <a:pt x="10223" y="162407"/>
                  </a:moveTo>
                  <a:lnTo>
                    <a:pt x="9334" y="163995"/>
                  </a:lnTo>
                  <a:lnTo>
                    <a:pt x="9804" y="164096"/>
                  </a:lnTo>
                  <a:lnTo>
                    <a:pt x="10223" y="162407"/>
                  </a:lnTo>
                  <a:close/>
                </a:path>
                <a:path w="122554" h="196215">
                  <a:moveTo>
                    <a:pt x="10642" y="161658"/>
                  </a:moveTo>
                  <a:lnTo>
                    <a:pt x="10401" y="161645"/>
                  </a:lnTo>
                  <a:lnTo>
                    <a:pt x="10223" y="162407"/>
                  </a:lnTo>
                  <a:lnTo>
                    <a:pt x="10642" y="161658"/>
                  </a:lnTo>
                  <a:close/>
                </a:path>
                <a:path w="122554" h="196215">
                  <a:moveTo>
                    <a:pt x="16611" y="156591"/>
                  </a:moveTo>
                  <a:lnTo>
                    <a:pt x="13919" y="155790"/>
                  </a:lnTo>
                  <a:lnTo>
                    <a:pt x="10642" y="161658"/>
                  </a:lnTo>
                  <a:lnTo>
                    <a:pt x="12814" y="161747"/>
                  </a:lnTo>
                  <a:lnTo>
                    <a:pt x="13919" y="158305"/>
                  </a:lnTo>
                  <a:lnTo>
                    <a:pt x="15963" y="159423"/>
                  </a:lnTo>
                  <a:lnTo>
                    <a:pt x="16217" y="158305"/>
                  </a:lnTo>
                  <a:lnTo>
                    <a:pt x="16611" y="156591"/>
                  </a:lnTo>
                  <a:close/>
                </a:path>
                <a:path w="122554" h="196215">
                  <a:moveTo>
                    <a:pt x="17843" y="181279"/>
                  </a:moveTo>
                  <a:lnTo>
                    <a:pt x="16167" y="181254"/>
                  </a:lnTo>
                  <a:lnTo>
                    <a:pt x="16535" y="183070"/>
                  </a:lnTo>
                  <a:lnTo>
                    <a:pt x="17843" y="181279"/>
                  </a:lnTo>
                  <a:close/>
                </a:path>
                <a:path w="122554" h="196215">
                  <a:moveTo>
                    <a:pt x="18427" y="157137"/>
                  </a:moveTo>
                  <a:lnTo>
                    <a:pt x="16725" y="156095"/>
                  </a:lnTo>
                  <a:lnTo>
                    <a:pt x="16611" y="156591"/>
                  </a:lnTo>
                  <a:lnTo>
                    <a:pt x="18427" y="157137"/>
                  </a:lnTo>
                  <a:close/>
                </a:path>
                <a:path w="122554" h="196215">
                  <a:moveTo>
                    <a:pt x="19177" y="181292"/>
                  </a:moveTo>
                  <a:lnTo>
                    <a:pt x="18719" y="180060"/>
                  </a:lnTo>
                  <a:lnTo>
                    <a:pt x="17843" y="181279"/>
                  </a:lnTo>
                  <a:lnTo>
                    <a:pt x="19177" y="181292"/>
                  </a:lnTo>
                  <a:close/>
                </a:path>
                <a:path w="122554" h="196215">
                  <a:moveTo>
                    <a:pt x="21653" y="180340"/>
                  </a:moveTo>
                  <a:lnTo>
                    <a:pt x="20523" y="179628"/>
                  </a:lnTo>
                  <a:lnTo>
                    <a:pt x="17983" y="178054"/>
                  </a:lnTo>
                  <a:lnTo>
                    <a:pt x="18719" y="180060"/>
                  </a:lnTo>
                  <a:lnTo>
                    <a:pt x="19024" y="179628"/>
                  </a:lnTo>
                  <a:lnTo>
                    <a:pt x="21653" y="180340"/>
                  </a:lnTo>
                  <a:close/>
                </a:path>
                <a:path w="122554" h="196215">
                  <a:moveTo>
                    <a:pt x="22745" y="158432"/>
                  </a:moveTo>
                  <a:lnTo>
                    <a:pt x="18427" y="157137"/>
                  </a:lnTo>
                  <a:lnTo>
                    <a:pt x="22415" y="159588"/>
                  </a:lnTo>
                  <a:lnTo>
                    <a:pt x="22745" y="158432"/>
                  </a:lnTo>
                  <a:close/>
                </a:path>
                <a:path w="122554" h="196215">
                  <a:moveTo>
                    <a:pt x="23101" y="180733"/>
                  </a:moveTo>
                  <a:lnTo>
                    <a:pt x="21653" y="180340"/>
                  </a:lnTo>
                  <a:lnTo>
                    <a:pt x="22961" y="181152"/>
                  </a:lnTo>
                  <a:lnTo>
                    <a:pt x="23101" y="180733"/>
                  </a:lnTo>
                  <a:close/>
                </a:path>
                <a:path w="122554" h="196215">
                  <a:moveTo>
                    <a:pt x="28079" y="180073"/>
                  </a:moveTo>
                  <a:lnTo>
                    <a:pt x="26555" y="180022"/>
                  </a:lnTo>
                  <a:lnTo>
                    <a:pt x="23863" y="177444"/>
                  </a:lnTo>
                  <a:lnTo>
                    <a:pt x="23787" y="178587"/>
                  </a:lnTo>
                  <a:lnTo>
                    <a:pt x="23101" y="180733"/>
                  </a:lnTo>
                  <a:lnTo>
                    <a:pt x="24206" y="181025"/>
                  </a:lnTo>
                  <a:lnTo>
                    <a:pt x="28079" y="180073"/>
                  </a:lnTo>
                  <a:close/>
                </a:path>
                <a:path w="122554" h="196215">
                  <a:moveTo>
                    <a:pt x="29311" y="153771"/>
                  </a:moveTo>
                  <a:lnTo>
                    <a:pt x="27838" y="153530"/>
                  </a:lnTo>
                  <a:lnTo>
                    <a:pt x="27508" y="157721"/>
                  </a:lnTo>
                  <a:lnTo>
                    <a:pt x="23329" y="156362"/>
                  </a:lnTo>
                  <a:lnTo>
                    <a:pt x="22745" y="158432"/>
                  </a:lnTo>
                  <a:lnTo>
                    <a:pt x="28943" y="160286"/>
                  </a:lnTo>
                  <a:lnTo>
                    <a:pt x="29095" y="157721"/>
                  </a:lnTo>
                  <a:lnTo>
                    <a:pt x="29311" y="153771"/>
                  </a:lnTo>
                  <a:close/>
                </a:path>
                <a:path w="122554" h="196215">
                  <a:moveTo>
                    <a:pt x="30187" y="180136"/>
                  </a:moveTo>
                  <a:lnTo>
                    <a:pt x="29591" y="179692"/>
                  </a:lnTo>
                  <a:lnTo>
                    <a:pt x="28079" y="180073"/>
                  </a:lnTo>
                  <a:lnTo>
                    <a:pt x="30187" y="180136"/>
                  </a:lnTo>
                  <a:close/>
                </a:path>
                <a:path w="122554" h="196215">
                  <a:moveTo>
                    <a:pt x="31496" y="195592"/>
                  </a:moveTo>
                  <a:lnTo>
                    <a:pt x="29489" y="192227"/>
                  </a:lnTo>
                  <a:lnTo>
                    <a:pt x="27889" y="189534"/>
                  </a:lnTo>
                  <a:lnTo>
                    <a:pt x="24307" y="193598"/>
                  </a:lnTo>
                  <a:lnTo>
                    <a:pt x="20193" y="190792"/>
                  </a:lnTo>
                  <a:lnTo>
                    <a:pt x="23647" y="194487"/>
                  </a:lnTo>
                  <a:lnTo>
                    <a:pt x="25311" y="193598"/>
                  </a:lnTo>
                  <a:lnTo>
                    <a:pt x="27876" y="192227"/>
                  </a:lnTo>
                  <a:lnTo>
                    <a:pt x="31496" y="195592"/>
                  </a:lnTo>
                  <a:close/>
                </a:path>
                <a:path w="122554" h="196215">
                  <a:moveTo>
                    <a:pt x="35077" y="178066"/>
                  </a:moveTo>
                  <a:lnTo>
                    <a:pt x="31496" y="176733"/>
                  </a:lnTo>
                  <a:lnTo>
                    <a:pt x="31978" y="180098"/>
                  </a:lnTo>
                  <a:lnTo>
                    <a:pt x="30289" y="180136"/>
                  </a:lnTo>
                  <a:lnTo>
                    <a:pt x="32804" y="182067"/>
                  </a:lnTo>
                  <a:lnTo>
                    <a:pt x="35077" y="178066"/>
                  </a:lnTo>
                  <a:close/>
                </a:path>
                <a:path w="122554" h="196215">
                  <a:moveTo>
                    <a:pt x="35547" y="148221"/>
                  </a:moveTo>
                  <a:lnTo>
                    <a:pt x="29603" y="148424"/>
                  </a:lnTo>
                  <a:lnTo>
                    <a:pt x="29311" y="153771"/>
                  </a:lnTo>
                  <a:lnTo>
                    <a:pt x="31330" y="154114"/>
                  </a:lnTo>
                  <a:lnTo>
                    <a:pt x="31851" y="148678"/>
                  </a:lnTo>
                  <a:lnTo>
                    <a:pt x="35153" y="149821"/>
                  </a:lnTo>
                  <a:lnTo>
                    <a:pt x="35433" y="148678"/>
                  </a:lnTo>
                  <a:lnTo>
                    <a:pt x="35547" y="148221"/>
                  </a:lnTo>
                  <a:close/>
                </a:path>
                <a:path w="122554" h="196215">
                  <a:moveTo>
                    <a:pt x="37363" y="176885"/>
                  </a:moveTo>
                  <a:lnTo>
                    <a:pt x="35966" y="176491"/>
                  </a:lnTo>
                  <a:lnTo>
                    <a:pt x="35077" y="178066"/>
                  </a:lnTo>
                  <a:lnTo>
                    <a:pt x="36195" y="178485"/>
                  </a:lnTo>
                  <a:lnTo>
                    <a:pt x="37236" y="177101"/>
                  </a:lnTo>
                  <a:lnTo>
                    <a:pt x="37363" y="176885"/>
                  </a:lnTo>
                  <a:close/>
                </a:path>
                <a:path w="122554" h="196215">
                  <a:moveTo>
                    <a:pt x="41465" y="175348"/>
                  </a:moveTo>
                  <a:lnTo>
                    <a:pt x="36969" y="173723"/>
                  </a:lnTo>
                  <a:lnTo>
                    <a:pt x="38112" y="175526"/>
                  </a:lnTo>
                  <a:lnTo>
                    <a:pt x="37363" y="176885"/>
                  </a:lnTo>
                  <a:lnTo>
                    <a:pt x="40589" y="177774"/>
                  </a:lnTo>
                  <a:lnTo>
                    <a:pt x="41465" y="175348"/>
                  </a:lnTo>
                  <a:close/>
                </a:path>
                <a:path w="122554" h="196215">
                  <a:moveTo>
                    <a:pt x="42748" y="172453"/>
                  </a:moveTo>
                  <a:lnTo>
                    <a:pt x="42481" y="172504"/>
                  </a:lnTo>
                  <a:lnTo>
                    <a:pt x="41465" y="175348"/>
                  </a:lnTo>
                  <a:lnTo>
                    <a:pt x="41681" y="175425"/>
                  </a:lnTo>
                  <a:lnTo>
                    <a:pt x="42697" y="173431"/>
                  </a:lnTo>
                  <a:lnTo>
                    <a:pt x="42748" y="172453"/>
                  </a:lnTo>
                  <a:close/>
                </a:path>
                <a:path w="122554" h="196215">
                  <a:moveTo>
                    <a:pt x="42824" y="143598"/>
                  </a:moveTo>
                  <a:lnTo>
                    <a:pt x="42329" y="141592"/>
                  </a:lnTo>
                  <a:lnTo>
                    <a:pt x="42430" y="143598"/>
                  </a:lnTo>
                  <a:lnTo>
                    <a:pt x="42824" y="143598"/>
                  </a:lnTo>
                  <a:close/>
                </a:path>
                <a:path w="122554" h="196215">
                  <a:moveTo>
                    <a:pt x="43510" y="146418"/>
                  </a:moveTo>
                  <a:lnTo>
                    <a:pt x="42913" y="143992"/>
                  </a:lnTo>
                  <a:lnTo>
                    <a:pt x="42456" y="143992"/>
                  </a:lnTo>
                  <a:lnTo>
                    <a:pt x="38836" y="143992"/>
                  </a:lnTo>
                  <a:lnTo>
                    <a:pt x="39128" y="146418"/>
                  </a:lnTo>
                  <a:lnTo>
                    <a:pt x="43510" y="146418"/>
                  </a:lnTo>
                  <a:close/>
                </a:path>
                <a:path w="122554" h="196215">
                  <a:moveTo>
                    <a:pt x="43878" y="147929"/>
                  </a:moveTo>
                  <a:lnTo>
                    <a:pt x="43802" y="147599"/>
                  </a:lnTo>
                  <a:lnTo>
                    <a:pt x="39281" y="147599"/>
                  </a:lnTo>
                  <a:lnTo>
                    <a:pt x="35699" y="147599"/>
                  </a:lnTo>
                  <a:lnTo>
                    <a:pt x="35547" y="148221"/>
                  </a:lnTo>
                  <a:lnTo>
                    <a:pt x="43878" y="147929"/>
                  </a:lnTo>
                  <a:close/>
                </a:path>
                <a:path w="122554" h="196215">
                  <a:moveTo>
                    <a:pt x="46926" y="170408"/>
                  </a:moveTo>
                  <a:lnTo>
                    <a:pt x="40754" y="168478"/>
                  </a:lnTo>
                  <a:lnTo>
                    <a:pt x="42862" y="170091"/>
                  </a:lnTo>
                  <a:lnTo>
                    <a:pt x="42748" y="172453"/>
                  </a:lnTo>
                  <a:lnTo>
                    <a:pt x="46850" y="171538"/>
                  </a:lnTo>
                  <a:lnTo>
                    <a:pt x="46926" y="170408"/>
                  </a:lnTo>
                  <a:close/>
                </a:path>
                <a:path w="122554" h="196215">
                  <a:moveTo>
                    <a:pt x="47205" y="170497"/>
                  </a:moveTo>
                  <a:lnTo>
                    <a:pt x="47117" y="167347"/>
                  </a:lnTo>
                  <a:lnTo>
                    <a:pt x="46926" y="170408"/>
                  </a:lnTo>
                  <a:lnTo>
                    <a:pt x="47205" y="170497"/>
                  </a:lnTo>
                  <a:close/>
                </a:path>
                <a:path w="122554" h="196215">
                  <a:moveTo>
                    <a:pt x="47726" y="189014"/>
                  </a:moveTo>
                  <a:lnTo>
                    <a:pt x="44462" y="190538"/>
                  </a:lnTo>
                  <a:lnTo>
                    <a:pt x="41262" y="193763"/>
                  </a:lnTo>
                  <a:lnTo>
                    <a:pt x="39433" y="191947"/>
                  </a:lnTo>
                  <a:lnTo>
                    <a:pt x="37211" y="189750"/>
                  </a:lnTo>
                  <a:lnTo>
                    <a:pt x="31699" y="195592"/>
                  </a:lnTo>
                  <a:lnTo>
                    <a:pt x="31635" y="195732"/>
                  </a:lnTo>
                  <a:lnTo>
                    <a:pt x="32156" y="196215"/>
                  </a:lnTo>
                  <a:lnTo>
                    <a:pt x="37731" y="191947"/>
                  </a:lnTo>
                  <a:lnTo>
                    <a:pt x="41211" y="193763"/>
                  </a:lnTo>
                  <a:lnTo>
                    <a:pt x="44196" y="195326"/>
                  </a:lnTo>
                  <a:lnTo>
                    <a:pt x="47726" y="189014"/>
                  </a:lnTo>
                  <a:close/>
                </a:path>
                <a:path w="122554" h="196215">
                  <a:moveTo>
                    <a:pt x="48234" y="135255"/>
                  </a:moveTo>
                  <a:lnTo>
                    <a:pt x="48082" y="132918"/>
                  </a:lnTo>
                  <a:lnTo>
                    <a:pt x="40373" y="133629"/>
                  </a:lnTo>
                  <a:lnTo>
                    <a:pt x="42329" y="141592"/>
                  </a:lnTo>
                  <a:lnTo>
                    <a:pt x="42214" y="139547"/>
                  </a:lnTo>
                  <a:lnTo>
                    <a:pt x="45300" y="140373"/>
                  </a:lnTo>
                  <a:lnTo>
                    <a:pt x="44983" y="139547"/>
                  </a:lnTo>
                  <a:lnTo>
                    <a:pt x="43319" y="135255"/>
                  </a:lnTo>
                  <a:lnTo>
                    <a:pt x="48234" y="135394"/>
                  </a:lnTo>
                  <a:lnTo>
                    <a:pt x="48234" y="135255"/>
                  </a:lnTo>
                  <a:close/>
                </a:path>
                <a:path w="122554" h="196215">
                  <a:moveTo>
                    <a:pt x="51460" y="164287"/>
                  </a:moveTo>
                  <a:lnTo>
                    <a:pt x="50787" y="159448"/>
                  </a:lnTo>
                  <a:lnTo>
                    <a:pt x="47599" y="158788"/>
                  </a:lnTo>
                  <a:lnTo>
                    <a:pt x="49237" y="162026"/>
                  </a:lnTo>
                  <a:lnTo>
                    <a:pt x="49542" y="164642"/>
                  </a:lnTo>
                  <a:lnTo>
                    <a:pt x="45567" y="164007"/>
                  </a:lnTo>
                  <a:lnTo>
                    <a:pt x="47117" y="167297"/>
                  </a:lnTo>
                  <a:lnTo>
                    <a:pt x="47218" y="165760"/>
                  </a:lnTo>
                  <a:lnTo>
                    <a:pt x="50444" y="164642"/>
                  </a:lnTo>
                  <a:lnTo>
                    <a:pt x="51460" y="164287"/>
                  </a:lnTo>
                  <a:close/>
                </a:path>
                <a:path w="122554" h="196215">
                  <a:moveTo>
                    <a:pt x="53721" y="160058"/>
                  </a:moveTo>
                  <a:lnTo>
                    <a:pt x="52984" y="158483"/>
                  </a:lnTo>
                  <a:lnTo>
                    <a:pt x="50711" y="158953"/>
                  </a:lnTo>
                  <a:lnTo>
                    <a:pt x="50787" y="159448"/>
                  </a:lnTo>
                  <a:lnTo>
                    <a:pt x="53721" y="160058"/>
                  </a:lnTo>
                  <a:close/>
                </a:path>
                <a:path w="122554" h="196215">
                  <a:moveTo>
                    <a:pt x="53873" y="114427"/>
                  </a:moveTo>
                  <a:lnTo>
                    <a:pt x="52552" y="114693"/>
                  </a:lnTo>
                  <a:lnTo>
                    <a:pt x="52908" y="115163"/>
                  </a:lnTo>
                  <a:lnTo>
                    <a:pt x="53873" y="114427"/>
                  </a:lnTo>
                  <a:close/>
                </a:path>
                <a:path w="122554" h="196215">
                  <a:moveTo>
                    <a:pt x="54673" y="132321"/>
                  </a:moveTo>
                  <a:lnTo>
                    <a:pt x="52603" y="126238"/>
                  </a:lnTo>
                  <a:lnTo>
                    <a:pt x="49618" y="125920"/>
                  </a:lnTo>
                  <a:lnTo>
                    <a:pt x="51333" y="130784"/>
                  </a:lnTo>
                  <a:lnTo>
                    <a:pt x="47955" y="130860"/>
                  </a:lnTo>
                  <a:lnTo>
                    <a:pt x="48082" y="132918"/>
                  </a:lnTo>
                  <a:lnTo>
                    <a:pt x="54673" y="132321"/>
                  </a:lnTo>
                  <a:close/>
                </a:path>
                <a:path w="122554" h="196215">
                  <a:moveTo>
                    <a:pt x="55168" y="155663"/>
                  </a:moveTo>
                  <a:lnTo>
                    <a:pt x="51231" y="154838"/>
                  </a:lnTo>
                  <a:lnTo>
                    <a:pt x="51777" y="155892"/>
                  </a:lnTo>
                  <a:lnTo>
                    <a:pt x="52984" y="158483"/>
                  </a:lnTo>
                  <a:lnTo>
                    <a:pt x="54902" y="158076"/>
                  </a:lnTo>
                  <a:lnTo>
                    <a:pt x="55168" y="155663"/>
                  </a:lnTo>
                  <a:close/>
                </a:path>
                <a:path w="122554" h="196215">
                  <a:moveTo>
                    <a:pt x="56692" y="120357"/>
                  </a:moveTo>
                  <a:lnTo>
                    <a:pt x="52908" y="115163"/>
                  </a:lnTo>
                  <a:lnTo>
                    <a:pt x="49669" y="117640"/>
                  </a:lnTo>
                  <a:lnTo>
                    <a:pt x="52603" y="126238"/>
                  </a:lnTo>
                  <a:lnTo>
                    <a:pt x="54292" y="126415"/>
                  </a:lnTo>
                  <a:lnTo>
                    <a:pt x="51689" y="120611"/>
                  </a:lnTo>
                  <a:lnTo>
                    <a:pt x="56692" y="120357"/>
                  </a:lnTo>
                  <a:close/>
                </a:path>
                <a:path w="122554" h="196215">
                  <a:moveTo>
                    <a:pt x="57124" y="187883"/>
                  </a:moveTo>
                  <a:lnTo>
                    <a:pt x="56057" y="187185"/>
                  </a:lnTo>
                  <a:lnTo>
                    <a:pt x="52336" y="191160"/>
                  </a:lnTo>
                  <a:lnTo>
                    <a:pt x="48641" y="187680"/>
                  </a:lnTo>
                  <a:lnTo>
                    <a:pt x="46786" y="186093"/>
                  </a:lnTo>
                  <a:lnTo>
                    <a:pt x="47955" y="188912"/>
                  </a:lnTo>
                  <a:lnTo>
                    <a:pt x="47815" y="188976"/>
                  </a:lnTo>
                  <a:lnTo>
                    <a:pt x="53238" y="192125"/>
                  </a:lnTo>
                  <a:lnTo>
                    <a:pt x="54127" y="191160"/>
                  </a:lnTo>
                  <a:lnTo>
                    <a:pt x="57124" y="187883"/>
                  </a:lnTo>
                  <a:close/>
                </a:path>
                <a:path w="122554" h="196215">
                  <a:moveTo>
                    <a:pt x="57734" y="109715"/>
                  </a:moveTo>
                  <a:lnTo>
                    <a:pt x="57162" y="107124"/>
                  </a:lnTo>
                  <a:lnTo>
                    <a:pt x="56565" y="107124"/>
                  </a:lnTo>
                  <a:lnTo>
                    <a:pt x="57619" y="109880"/>
                  </a:lnTo>
                  <a:lnTo>
                    <a:pt x="57734" y="109715"/>
                  </a:lnTo>
                  <a:close/>
                </a:path>
                <a:path w="122554" h="196215">
                  <a:moveTo>
                    <a:pt x="57797" y="156210"/>
                  </a:moveTo>
                  <a:lnTo>
                    <a:pt x="55511" y="152565"/>
                  </a:lnTo>
                  <a:lnTo>
                    <a:pt x="55168" y="155663"/>
                  </a:lnTo>
                  <a:lnTo>
                    <a:pt x="57797" y="156210"/>
                  </a:lnTo>
                  <a:close/>
                </a:path>
                <a:path w="122554" h="196215">
                  <a:moveTo>
                    <a:pt x="58966" y="113411"/>
                  </a:moveTo>
                  <a:lnTo>
                    <a:pt x="57619" y="109880"/>
                  </a:lnTo>
                  <a:lnTo>
                    <a:pt x="55473" y="113207"/>
                  </a:lnTo>
                  <a:lnTo>
                    <a:pt x="53873" y="114427"/>
                  </a:lnTo>
                  <a:lnTo>
                    <a:pt x="58966" y="113411"/>
                  </a:lnTo>
                  <a:close/>
                </a:path>
                <a:path w="122554" h="196215">
                  <a:moveTo>
                    <a:pt x="59245" y="150901"/>
                  </a:moveTo>
                  <a:lnTo>
                    <a:pt x="54584" y="151091"/>
                  </a:lnTo>
                  <a:lnTo>
                    <a:pt x="55511" y="152565"/>
                  </a:lnTo>
                  <a:lnTo>
                    <a:pt x="59207" y="151701"/>
                  </a:lnTo>
                  <a:lnTo>
                    <a:pt x="59245" y="150901"/>
                  </a:lnTo>
                  <a:close/>
                </a:path>
                <a:path w="122554" h="196215">
                  <a:moveTo>
                    <a:pt x="59385" y="147878"/>
                  </a:moveTo>
                  <a:lnTo>
                    <a:pt x="57454" y="147650"/>
                  </a:lnTo>
                  <a:lnTo>
                    <a:pt x="59270" y="150469"/>
                  </a:lnTo>
                  <a:lnTo>
                    <a:pt x="59385" y="147878"/>
                  </a:lnTo>
                  <a:close/>
                </a:path>
                <a:path w="122554" h="196215">
                  <a:moveTo>
                    <a:pt x="59537" y="150888"/>
                  </a:moveTo>
                  <a:lnTo>
                    <a:pt x="59270" y="150469"/>
                  </a:lnTo>
                  <a:lnTo>
                    <a:pt x="59245" y="150901"/>
                  </a:lnTo>
                  <a:lnTo>
                    <a:pt x="59537" y="150888"/>
                  </a:lnTo>
                  <a:close/>
                </a:path>
                <a:path w="122554" h="196215">
                  <a:moveTo>
                    <a:pt x="61074" y="92570"/>
                  </a:moveTo>
                  <a:lnTo>
                    <a:pt x="57873" y="93002"/>
                  </a:lnTo>
                  <a:lnTo>
                    <a:pt x="58966" y="94881"/>
                  </a:lnTo>
                  <a:lnTo>
                    <a:pt x="59372" y="94665"/>
                  </a:lnTo>
                  <a:lnTo>
                    <a:pt x="61074" y="92570"/>
                  </a:lnTo>
                  <a:close/>
                </a:path>
                <a:path w="122554" h="196215">
                  <a:moveTo>
                    <a:pt x="61595" y="90512"/>
                  </a:moveTo>
                  <a:lnTo>
                    <a:pt x="60744" y="87299"/>
                  </a:lnTo>
                  <a:lnTo>
                    <a:pt x="60566" y="87020"/>
                  </a:lnTo>
                  <a:lnTo>
                    <a:pt x="59080" y="87490"/>
                  </a:lnTo>
                  <a:lnTo>
                    <a:pt x="61595" y="90512"/>
                  </a:lnTo>
                  <a:close/>
                </a:path>
                <a:path w="122554" h="196215">
                  <a:moveTo>
                    <a:pt x="62306" y="100685"/>
                  </a:moveTo>
                  <a:lnTo>
                    <a:pt x="58966" y="94881"/>
                  </a:lnTo>
                  <a:lnTo>
                    <a:pt x="52882" y="98247"/>
                  </a:lnTo>
                  <a:lnTo>
                    <a:pt x="56769" y="105333"/>
                  </a:lnTo>
                  <a:lnTo>
                    <a:pt x="57162" y="107124"/>
                  </a:lnTo>
                  <a:lnTo>
                    <a:pt x="60579" y="107137"/>
                  </a:lnTo>
                  <a:lnTo>
                    <a:pt x="57683" y="101815"/>
                  </a:lnTo>
                  <a:lnTo>
                    <a:pt x="62306" y="100685"/>
                  </a:lnTo>
                  <a:close/>
                </a:path>
                <a:path w="122554" h="196215">
                  <a:moveTo>
                    <a:pt x="63080" y="92303"/>
                  </a:moveTo>
                  <a:lnTo>
                    <a:pt x="61595" y="90512"/>
                  </a:lnTo>
                  <a:lnTo>
                    <a:pt x="61887" y="91579"/>
                  </a:lnTo>
                  <a:lnTo>
                    <a:pt x="61074" y="92570"/>
                  </a:lnTo>
                  <a:lnTo>
                    <a:pt x="63080" y="92303"/>
                  </a:lnTo>
                  <a:close/>
                </a:path>
                <a:path w="122554" h="196215">
                  <a:moveTo>
                    <a:pt x="63195" y="148310"/>
                  </a:moveTo>
                  <a:lnTo>
                    <a:pt x="62293" y="146824"/>
                  </a:lnTo>
                  <a:lnTo>
                    <a:pt x="59410" y="147269"/>
                  </a:lnTo>
                  <a:lnTo>
                    <a:pt x="59385" y="147878"/>
                  </a:lnTo>
                  <a:lnTo>
                    <a:pt x="63195" y="148310"/>
                  </a:lnTo>
                  <a:close/>
                </a:path>
                <a:path w="122554" h="196215">
                  <a:moveTo>
                    <a:pt x="64427" y="144106"/>
                  </a:moveTo>
                  <a:lnTo>
                    <a:pt x="60363" y="143649"/>
                  </a:lnTo>
                  <a:lnTo>
                    <a:pt x="62293" y="146824"/>
                  </a:lnTo>
                  <a:lnTo>
                    <a:pt x="63842" y="146583"/>
                  </a:lnTo>
                  <a:lnTo>
                    <a:pt x="64427" y="144106"/>
                  </a:lnTo>
                  <a:close/>
                </a:path>
                <a:path w="122554" h="196215">
                  <a:moveTo>
                    <a:pt x="66357" y="80289"/>
                  </a:moveTo>
                  <a:lnTo>
                    <a:pt x="65913" y="77571"/>
                  </a:lnTo>
                  <a:lnTo>
                    <a:pt x="56261" y="80124"/>
                  </a:lnTo>
                  <a:lnTo>
                    <a:pt x="60566" y="87020"/>
                  </a:lnTo>
                  <a:lnTo>
                    <a:pt x="64477" y="85788"/>
                  </a:lnTo>
                  <a:lnTo>
                    <a:pt x="61849" y="81978"/>
                  </a:lnTo>
                  <a:lnTo>
                    <a:pt x="66357" y="80289"/>
                  </a:lnTo>
                  <a:close/>
                </a:path>
                <a:path w="122554" h="196215">
                  <a:moveTo>
                    <a:pt x="66814" y="144360"/>
                  </a:moveTo>
                  <a:lnTo>
                    <a:pt x="65620" y="141554"/>
                  </a:lnTo>
                  <a:lnTo>
                    <a:pt x="64998" y="141579"/>
                  </a:lnTo>
                  <a:lnTo>
                    <a:pt x="64427" y="144106"/>
                  </a:lnTo>
                  <a:lnTo>
                    <a:pt x="66814" y="144360"/>
                  </a:lnTo>
                  <a:close/>
                </a:path>
                <a:path w="122554" h="196215">
                  <a:moveTo>
                    <a:pt x="70421" y="141097"/>
                  </a:moveTo>
                  <a:lnTo>
                    <a:pt x="65024" y="140169"/>
                  </a:lnTo>
                  <a:lnTo>
                    <a:pt x="65620" y="141554"/>
                  </a:lnTo>
                  <a:lnTo>
                    <a:pt x="70358" y="141351"/>
                  </a:lnTo>
                  <a:lnTo>
                    <a:pt x="70421" y="141097"/>
                  </a:lnTo>
                  <a:close/>
                </a:path>
                <a:path w="122554" h="196215">
                  <a:moveTo>
                    <a:pt x="71107" y="76200"/>
                  </a:moveTo>
                  <a:lnTo>
                    <a:pt x="68516" y="68745"/>
                  </a:lnTo>
                  <a:lnTo>
                    <a:pt x="68376" y="68770"/>
                  </a:lnTo>
                  <a:lnTo>
                    <a:pt x="70192" y="74383"/>
                  </a:lnTo>
                  <a:lnTo>
                    <a:pt x="65443" y="74739"/>
                  </a:lnTo>
                  <a:lnTo>
                    <a:pt x="65913" y="77571"/>
                  </a:lnTo>
                  <a:lnTo>
                    <a:pt x="71107" y="76200"/>
                  </a:lnTo>
                  <a:close/>
                </a:path>
                <a:path w="122554" h="196215">
                  <a:moveTo>
                    <a:pt x="72478" y="68008"/>
                  </a:moveTo>
                  <a:lnTo>
                    <a:pt x="71907" y="62522"/>
                  </a:lnTo>
                  <a:lnTo>
                    <a:pt x="67043" y="64503"/>
                  </a:lnTo>
                  <a:lnTo>
                    <a:pt x="68516" y="68745"/>
                  </a:lnTo>
                  <a:lnTo>
                    <a:pt x="72478" y="68008"/>
                  </a:lnTo>
                  <a:close/>
                </a:path>
                <a:path w="122554" h="196215">
                  <a:moveTo>
                    <a:pt x="73228" y="141579"/>
                  </a:moveTo>
                  <a:lnTo>
                    <a:pt x="71043" y="138442"/>
                  </a:lnTo>
                  <a:lnTo>
                    <a:pt x="70421" y="141097"/>
                  </a:lnTo>
                  <a:lnTo>
                    <a:pt x="73228" y="141579"/>
                  </a:lnTo>
                  <a:close/>
                </a:path>
                <a:path w="122554" h="196215">
                  <a:moveTo>
                    <a:pt x="74117" y="137185"/>
                  </a:moveTo>
                  <a:lnTo>
                    <a:pt x="69075" y="135623"/>
                  </a:lnTo>
                  <a:lnTo>
                    <a:pt x="71043" y="138442"/>
                  </a:lnTo>
                  <a:lnTo>
                    <a:pt x="71208" y="137680"/>
                  </a:lnTo>
                  <a:lnTo>
                    <a:pt x="74117" y="137185"/>
                  </a:lnTo>
                  <a:close/>
                </a:path>
                <a:path w="122554" h="196215">
                  <a:moveTo>
                    <a:pt x="74345" y="61518"/>
                  </a:moveTo>
                  <a:lnTo>
                    <a:pt x="71869" y="62191"/>
                  </a:lnTo>
                  <a:lnTo>
                    <a:pt x="71907" y="62522"/>
                  </a:lnTo>
                  <a:lnTo>
                    <a:pt x="74345" y="61518"/>
                  </a:lnTo>
                  <a:close/>
                </a:path>
                <a:path w="122554" h="196215">
                  <a:moveTo>
                    <a:pt x="75603" y="61188"/>
                  </a:moveTo>
                  <a:lnTo>
                    <a:pt x="75590" y="60706"/>
                  </a:lnTo>
                  <a:lnTo>
                    <a:pt x="74891" y="61302"/>
                  </a:lnTo>
                  <a:lnTo>
                    <a:pt x="74345" y="61518"/>
                  </a:lnTo>
                  <a:lnTo>
                    <a:pt x="75603" y="61188"/>
                  </a:lnTo>
                  <a:close/>
                </a:path>
                <a:path w="122554" h="196215">
                  <a:moveTo>
                    <a:pt x="78206" y="58432"/>
                  </a:moveTo>
                  <a:lnTo>
                    <a:pt x="77660" y="54737"/>
                  </a:lnTo>
                  <a:lnTo>
                    <a:pt x="75399" y="55689"/>
                  </a:lnTo>
                  <a:lnTo>
                    <a:pt x="75590" y="60706"/>
                  </a:lnTo>
                  <a:lnTo>
                    <a:pt x="78206" y="58432"/>
                  </a:lnTo>
                  <a:close/>
                </a:path>
                <a:path w="122554" h="196215">
                  <a:moveTo>
                    <a:pt x="78232" y="136461"/>
                  </a:moveTo>
                  <a:lnTo>
                    <a:pt x="74117" y="137185"/>
                  </a:lnTo>
                  <a:lnTo>
                    <a:pt x="78105" y="138404"/>
                  </a:lnTo>
                  <a:lnTo>
                    <a:pt x="78232" y="136461"/>
                  </a:lnTo>
                  <a:close/>
                </a:path>
                <a:path w="122554" h="196215">
                  <a:moveTo>
                    <a:pt x="79324" y="49009"/>
                  </a:moveTo>
                  <a:lnTo>
                    <a:pt x="77127" y="45504"/>
                  </a:lnTo>
                  <a:lnTo>
                    <a:pt x="73698" y="47218"/>
                  </a:lnTo>
                  <a:lnTo>
                    <a:pt x="77597" y="54279"/>
                  </a:lnTo>
                  <a:lnTo>
                    <a:pt x="77660" y="54737"/>
                  </a:lnTo>
                  <a:lnTo>
                    <a:pt x="78193" y="54508"/>
                  </a:lnTo>
                  <a:lnTo>
                    <a:pt x="75692" y="49923"/>
                  </a:lnTo>
                  <a:lnTo>
                    <a:pt x="79324" y="49009"/>
                  </a:lnTo>
                  <a:close/>
                </a:path>
                <a:path w="122554" h="196215">
                  <a:moveTo>
                    <a:pt x="81686" y="132219"/>
                  </a:moveTo>
                  <a:lnTo>
                    <a:pt x="77381" y="131483"/>
                  </a:lnTo>
                  <a:lnTo>
                    <a:pt x="78359" y="134340"/>
                  </a:lnTo>
                  <a:lnTo>
                    <a:pt x="78232" y="136461"/>
                  </a:lnTo>
                  <a:lnTo>
                    <a:pt x="79971" y="136156"/>
                  </a:lnTo>
                  <a:lnTo>
                    <a:pt x="80225" y="132588"/>
                  </a:lnTo>
                  <a:lnTo>
                    <a:pt x="81686" y="132219"/>
                  </a:lnTo>
                  <a:close/>
                </a:path>
                <a:path w="122554" h="196215">
                  <a:moveTo>
                    <a:pt x="83756" y="42176"/>
                  </a:moveTo>
                  <a:lnTo>
                    <a:pt x="80251" y="36830"/>
                  </a:lnTo>
                  <a:lnTo>
                    <a:pt x="79603" y="37147"/>
                  </a:lnTo>
                  <a:lnTo>
                    <a:pt x="81648" y="42849"/>
                  </a:lnTo>
                  <a:lnTo>
                    <a:pt x="76758" y="44919"/>
                  </a:lnTo>
                  <a:lnTo>
                    <a:pt x="77127" y="45504"/>
                  </a:lnTo>
                  <a:lnTo>
                    <a:pt x="83756" y="42176"/>
                  </a:lnTo>
                  <a:close/>
                </a:path>
                <a:path w="122554" h="196215">
                  <a:moveTo>
                    <a:pt x="87655" y="100914"/>
                  </a:moveTo>
                  <a:lnTo>
                    <a:pt x="87426" y="100634"/>
                  </a:lnTo>
                  <a:lnTo>
                    <a:pt x="86918" y="100647"/>
                  </a:lnTo>
                  <a:lnTo>
                    <a:pt x="87655" y="100914"/>
                  </a:lnTo>
                  <a:close/>
                </a:path>
                <a:path w="122554" h="196215">
                  <a:moveTo>
                    <a:pt x="88138" y="130543"/>
                  </a:moveTo>
                  <a:lnTo>
                    <a:pt x="85331" y="125361"/>
                  </a:lnTo>
                  <a:lnTo>
                    <a:pt x="85648" y="125222"/>
                  </a:lnTo>
                  <a:lnTo>
                    <a:pt x="83248" y="125399"/>
                  </a:lnTo>
                  <a:lnTo>
                    <a:pt x="87058" y="130822"/>
                  </a:lnTo>
                  <a:lnTo>
                    <a:pt x="88138" y="130543"/>
                  </a:lnTo>
                  <a:close/>
                </a:path>
                <a:path w="122554" h="196215">
                  <a:moveTo>
                    <a:pt x="88747" y="24574"/>
                  </a:moveTo>
                  <a:lnTo>
                    <a:pt x="84251" y="28651"/>
                  </a:lnTo>
                  <a:lnTo>
                    <a:pt x="77876" y="33223"/>
                  </a:lnTo>
                  <a:lnTo>
                    <a:pt x="80251" y="36830"/>
                  </a:lnTo>
                  <a:lnTo>
                    <a:pt x="83642" y="35153"/>
                  </a:lnTo>
                  <a:lnTo>
                    <a:pt x="82956" y="30670"/>
                  </a:lnTo>
                  <a:lnTo>
                    <a:pt x="86131" y="29464"/>
                  </a:lnTo>
                  <a:lnTo>
                    <a:pt x="86563" y="26936"/>
                  </a:lnTo>
                  <a:lnTo>
                    <a:pt x="88747" y="24574"/>
                  </a:lnTo>
                  <a:close/>
                </a:path>
                <a:path w="122554" h="196215">
                  <a:moveTo>
                    <a:pt x="88887" y="133438"/>
                  </a:moveTo>
                  <a:lnTo>
                    <a:pt x="87058" y="130822"/>
                  </a:lnTo>
                  <a:lnTo>
                    <a:pt x="81686" y="132219"/>
                  </a:lnTo>
                  <a:lnTo>
                    <a:pt x="88887" y="133438"/>
                  </a:lnTo>
                  <a:close/>
                </a:path>
                <a:path w="122554" h="196215">
                  <a:moveTo>
                    <a:pt x="89433" y="124942"/>
                  </a:moveTo>
                  <a:lnTo>
                    <a:pt x="88722" y="123850"/>
                  </a:lnTo>
                  <a:lnTo>
                    <a:pt x="85648" y="125222"/>
                  </a:lnTo>
                  <a:lnTo>
                    <a:pt x="89433" y="124942"/>
                  </a:lnTo>
                  <a:close/>
                </a:path>
                <a:path w="122554" h="196215">
                  <a:moveTo>
                    <a:pt x="90360" y="123113"/>
                  </a:moveTo>
                  <a:lnTo>
                    <a:pt x="89725" y="119443"/>
                  </a:lnTo>
                  <a:lnTo>
                    <a:pt x="85890" y="119519"/>
                  </a:lnTo>
                  <a:lnTo>
                    <a:pt x="88722" y="123850"/>
                  </a:lnTo>
                  <a:lnTo>
                    <a:pt x="90360" y="123113"/>
                  </a:lnTo>
                  <a:close/>
                </a:path>
                <a:path w="122554" h="196215">
                  <a:moveTo>
                    <a:pt x="92519" y="115976"/>
                  </a:moveTo>
                  <a:lnTo>
                    <a:pt x="89039" y="110693"/>
                  </a:lnTo>
                  <a:lnTo>
                    <a:pt x="86512" y="110718"/>
                  </a:lnTo>
                  <a:lnTo>
                    <a:pt x="86944" y="111048"/>
                  </a:lnTo>
                  <a:lnTo>
                    <a:pt x="91427" y="116357"/>
                  </a:lnTo>
                  <a:lnTo>
                    <a:pt x="92519" y="115976"/>
                  </a:lnTo>
                  <a:close/>
                </a:path>
                <a:path w="122554" h="196215">
                  <a:moveTo>
                    <a:pt x="93611" y="110617"/>
                  </a:moveTo>
                  <a:lnTo>
                    <a:pt x="92722" y="108927"/>
                  </a:lnTo>
                  <a:lnTo>
                    <a:pt x="89039" y="110680"/>
                  </a:lnTo>
                  <a:lnTo>
                    <a:pt x="93611" y="110617"/>
                  </a:lnTo>
                  <a:close/>
                </a:path>
                <a:path w="122554" h="196215">
                  <a:moveTo>
                    <a:pt x="93967" y="119354"/>
                  </a:moveTo>
                  <a:lnTo>
                    <a:pt x="91427" y="116357"/>
                  </a:lnTo>
                  <a:lnTo>
                    <a:pt x="89306" y="117068"/>
                  </a:lnTo>
                  <a:lnTo>
                    <a:pt x="89725" y="119443"/>
                  </a:lnTo>
                  <a:lnTo>
                    <a:pt x="93967" y="119354"/>
                  </a:lnTo>
                  <a:close/>
                </a:path>
                <a:path w="122554" h="196215">
                  <a:moveTo>
                    <a:pt x="94881" y="107886"/>
                  </a:moveTo>
                  <a:lnTo>
                    <a:pt x="92760" y="104051"/>
                  </a:lnTo>
                  <a:lnTo>
                    <a:pt x="94005" y="103212"/>
                  </a:lnTo>
                  <a:lnTo>
                    <a:pt x="87655" y="100914"/>
                  </a:lnTo>
                  <a:lnTo>
                    <a:pt x="90182" y="104089"/>
                  </a:lnTo>
                  <a:lnTo>
                    <a:pt x="92722" y="108927"/>
                  </a:lnTo>
                  <a:lnTo>
                    <a:pt x="94881" y="107886"/>
                  </a:lnTo>
                  <a:close/>
                </a:path>
                <a:path w="122554" h="196215">
                  <a:moveTo>
                    <a:pt x="95783" y="101981"/>
                  </a:moveTo>
                  <a:lnTo>
                    <a:pt x="94005" y="103212"/>
                  </a:lnTo>
                  <a:lnTo>
                    <a:pt x="95326" y="103682"/>
                  </a:lnTo>
                  <a:lnTo>
                    <a:pt x="95783" y="101981"/>
                  </a:lnTo>
                  <a:close/>
                </a:path>
                <a:path w="122554" h="196215">
                  <a:moveTo>
                    <a:pt x="98183" y="79806"/>
                  </a:moveTo>
                  <a:lnTo>
                    <a:pt x="93611" y="78460"/>
                  </a:lnTo>
                  <a:lnTo>
                    <a:pt x="93967" y="79019"/>
                  </a:lnTo>
                  <a:lnTo>
                    <a:pt x="98183" y="79806"/>
                  </a:lnTo>
                  <a:close/>
                </a:path>
                <a:path w="122554" h="196215">
                  <a:moveTo>
                    <a:pt x="98501" y="95059"/>
                  </a:moveTo>
                  <a:lnTo>
                    <a:pt x="89623" y="93332"/>
                  </a:lnTo>
                  <a:lnTo>
                    <a:pt x="95758" y="94551"/>
                  </a:lnTo>
                  <a:lnTo>
                    <a:pt x="96570" y="98996"/>
                  </a:lnTo>
                  <a:lnTo>
                    <a:pt x="95783" y="101981"/>
                  </a:lnTo>
                  <a:lnTo>
                    <a:pt x="98285" y="100253"/>
                  </a:lnTo>
                  <a:lnTo>
                    <a:pt x="96456" y="96520"/>
                  </a:lnTo>
                  <a:lnTo>
                    <a:pt x="98501" y="95059"/>
                  </a:lnTo>
                  <a:close/>
                </a:path>
                <a:path w="122554" h="196215">
                  <a:moveTo>
                    <a:pt x="100761" y="80276"/>
                  </a:moveTo>
                  <a:lnTo>
                    <a:pt x="98183" y="79806"/>
                  </a:lnTo>
                  <a:lnTo>
                    <a:pt x="100418" y="80454"/>
                  </a:lnTo>
                  <a:lnTo>
                    <a:pt x="100761" y="80276"/>
                  </a:lnTo>
                  <a:close/>
                </a:path>
                <a:path w="122554" h="196215">
                  <a:moveTo>
                    <a:pt x="101968" y="95732"/>
                  </a:moveTo>
                  <a:lnTo>
                    <a:pt x="101142" y="93154"/>
                  </a:lnTo>
                  <a:lnTo>
                    <a:pt x="98501" y="95059"/>
                  </a:lnTo>
                  <a:lnTo>
                    <a:pt x="101968" y="95732"/>
                  </a:lnTo>
                  <a:close/>
                </a:path>
                <a:path w="122554" h="196215">
                  <a:moveTo>
                    <a:pt x="107429" y="79895"/>
                  </a:moveTo>
                  <a:lnTo>
                    <a:pt x="106997" y="76835"/>
                  </a:lnTo>
                  <a:lnTo>
                    <a:pt x="105930" y="77584"/>
                  </a:lnTo>
                  <a:lnTo>
                    <a:pt x="100761" y="80276"/>
                  </a:lnTo>
                  <a:lnTo>
                    <a:pt x="103301" y="80746"/>
                  </a:lnTo>
                  <a:lnTo>
                    <a:pt x="103873" y="84645"/>
                  </a:lnTo>
                  <a:lnTo>
                    <a:pt x="102311" y="87604"/>
                  </a:lnTo>
                  <a:lnTo>
                    <a:pt x="95161" y="87109"/>
                  </a:lnTo>
                  <a:lnTo>
                    <a:pt x="97878" y="87376"/>
                  </a:lnTo>
                  <a:lnTo>
                    <a:pt x="100291" y="90551"/>
                  </a:lnTo>
                  <a:lnTo>
                    <a:pt x="101142" y="93154"/>
                  </a:lnTo>
                  <a:lnTo>
                    <a:pt x="101612" y="92811"/>
                  </a:lnTo>
                  <a:lnTo>
                    <a:pt x="101485" y="88836"/>
                  </a:lnTo>
                  <a:lnTo>
                    <a:pt x="103225" y="87604"/>
                  </a:lnTo>
                  <a:lnTo>
                    <a:pt x="105143" y="86233"/>
                  </a:lnTo>
                  <a:lnTo>
                    <a:pt x="103581" y="81661"/>
                  </a:lnTo>
                  <a:lnTo>
                    <a:pt x="107429" y="79895"/>
                  </a:lnTo>
                  <a:close/>
                </a:path>
                <a:path w="122554" h="196215">
                  <a:moveTo>
                    <a:pt x="109296" y="69773"/>
                  </a:moveTo>
                  <a:lnTo>
                    <a:pt x="108927" y="69951"/>
                  </a:lnTo>
                  <a:lnTo>
                    <a:pt x="108966" y="70154"/>
                  </a:lnTo>
                  <a:lnTo>
                    <a:pt x="109296" y="69773"/>
                  </a:lnTo>
                  <a:close/>
                </a:path>
                <a:path w="122554" h="196215">
                  <a:moveTo>
                    <a:pt x="109588" y="73266"/>
                  </a:moveTo>
                  <a:lnTo>
                    <a:pt x="108966" y="70154"/>
                  </a:lnTo>
                  <a:lnTo>
                    <a:pt x="106172" y="73329"/>
                  </a:lnTo>
                  <a:lnTo>
                    <a:pt x="97650" y="71285"/>
                  </a:lnTo>
                  <a:lnTo>
                    <a:pt x="98323" y="71882"/>
                  </a:lnTo>
                  <a:lnTo>
                    <a:pt x="108331" y="74396"/>
                  </a:lnTo>
                  <a:lnTo>
                    <a:pt x="109524" y="73329"/>
                  </a:lnTo>
                  <a:close/>
                </a:path>
                <a:path w="122554" h="196215">
                  <a:moveTo>
                    <a:pt x="109842" y="74777"/>
                  </a:moveTo>
                  <a:lnTo>
                    <a:pt x="108331" y="74396"/>
                  </a:lnTo>
                  <a:lnTo>
                    <a:pt x="106832" y="75742"/>
                  </a:lnTo>
                  <a:lnTo>
                    <a:pt x="106997" y="76835"/>
                  </a:lnTo>
                  <a:lnTo>
                    <a:pt x="109842" y="74777"/>
                  </a:lnTo>
                  <a:close/>
                </a:path>
                <a:path w="122554" h="196215">
                  <a:moveTo>
                    <a:pt x="111975" y="46228"/>
                  </a:moveTo>
                  <a:lnTo>
                    <a:pt x="102489" y="46596"/>
                  </a:lnTo>
                  <a:lnTo>
                    <a:pt x="111975" y="46228"/>
                  </a:lnTo>
                  <a:close/>
                </a:path>
                <a:path w="122554" h="196215">
                  <a:moveTo>
                    <a:pt x="113233" y="43332"/>
                  </a:moveTo>
                  <a:lnTo>
                    <a:pt x="111556" y="44970"/>
                  </a:lnTo>
                  <a:lnTo>
                    <a:pt x="112420" y="45758"/>
                  </a:lnTo>
                  <a:lnTo>
                    <a:pt x="113233" y="43332"/>
                  </a:lnTo>
                  <a:close/>
                </a:path>
                <a:path w="122554" h="196215">
                  <a:moveTo>
                    <a:pt x="114020" y="60934"/>
                  </a:moveTo>
                  <a:lnTo>
                    <a:pt x="112102" y="56832"/>
                  </a:lnTo>
                  <a:lnTo>
                    <a:pt x="111975" y="59715"/>
                  </a:lnTo>
                  <a:lnTo>
                    <a:pt x="108038" y="64287"/>
                  </a:lnTo>
                  <a:lnTo>
                    <a:pt x="101028" y="63919"/>
                  </a:lnTo>
                  <a:lnTo>
                    <a:pt x="110566" y="65036"/>
                  </a:lnTo>
                  <a:lnTo>
                    <a:pt x="109994" y="68973"/>
                  </a:lnTo>
                  <a:lnTo>
                    <a:pt x="109296" y="69773"/>
                  </a:lnTo>
                  <a:lnTo>
                    <a:pt x="112877" y="68021"/>
                  </a:lnTo>
                  <a:lnTo>
                    <a:pt x="111201" y="64287"/>
                  </a:lnTo>
                  <a:lnTo>
                    <a:pt x="110363" y="62445"/>
                  </a:lnTo>
                  <a:lnTo>
                    <a:pt x="114020" y="60934"/>
                  </a:lnTo>
                  <a:close/>
                </a:path>
                <a:path w="122554" h="196215">
                  <a:moveTo>
                    <a:pt x="115392" y="48463"/>
                  </a:moveTo>
                  <a:lnTo>
                    <a:pt x="112420" y="45758"/>
                  </a:lnTo>
                  <a:lnTo>
                    <a:pt x="112255" y="46215"/>
                  </a:lnTo>
                  <a:lnTo>
                    <a:pt x="111975" y="46228"/>
                  </a:lnTo>
                  <a:lnTo>
                    <a:pt x="112801" y="50965"/>
                  </a:lnTo>
                  <a:lnTo>
                    <a:pt x="112255" y="55664"/>
                  </a:lnTo>
                  <a:lnTo>
                    <a:pt x="101206" y="55638"/>
                  </a:lnTo>
                  <a:lnTo>
                    <a:pt x="112128" y="56019"/>
                  </a:lnTo>
                  <a:lnTo>
                    <a:pt x="112115" y="56540"/>
                  </a:lnTo>
                  <a:lnTo>
                    <a:pt x="113753" y="55664"/>
                  </a:lnTo>
                  <a:lnTo>
                    <a:pt x="114884" y="55054"/>
                  </a:lnTo>
                  <a:lnTo>
                    <a:pt x="112852" y="50965"/>
                  </a:lnTo>
                  <a:lnTo>
                    <a:pt x="115392" y="48463"/>
                  </a:lnTo>
                  <a:close/>
                </a:path>
                <a:path w="122554" h="196215">
                  <a:moveTo>
                    <a:pt x="115887" y="35166"/>
                  </a:moveTo>
                  <a:lnTo>
                    <a:pt x="112217" y="37934"/>
                  </a:lnTo>
                  <a:lnTo>
                    <a:pt x="104927" y="38811"/>
                  </a:lnTo>
                  <a:lnTo>
                    <a:pt x="112077" y="38049"/>
                  </a:lnTo>
                  <a:lnTo>
                    <a:pt x="112572" y="38163"/>
                  </a:lnTo>
                  <a:lnTo>
                    <a:pt x="112483" y="38011"/>
                  </a:lnTo>
                  <a:lnTo>
                    <a:pt x="113385" y="37909"/>
                  </a:lnTo>
                  <a:lnTo>
                    <a:pt x="115049" y="37731"/>
                  </a:lnTo>
                  <a:lnTo>
                    <a:pt x="115887" y="35166"/>
                  </a:lnTo>
                  <a:close/>
                </a:path>
                <a:path w="122554" h="196215">
                  <a:moveTo>
                    <a:pt x="115976" y="18834"/>
                  </a:moveTo>
                  <a:lnTo>
                    <a:pt x="115824" y="18948"/>
                  </a:lnTo>
                  <a:lnTo>
                    <a:pt x="115976" y="18834"/>
                  </a:lnTo>
                  <a:close/>
                </a:path>
                <a:path w="122554" h="196215">
                  <a:moveTo>
                    <a:pt x="116611" y="29667"/>
                  </a:moveTo>
                  <a:lnTo>
                    <a:pt x="116573" y="29362"/>
                  </a:lnTo>
                  <a:lnTo>
                    <a:pt x="115951" y="29425"/>
                  </a:lnTo>
                  <a:lnTo>
                    <a:pt x="116192" y="29464"/>
                  </a:lnTo>
                  <a:lnTo>
                    <a:pt x="116611" y="29667"/>
                  </a:lnTo>
                  <a:close/>
                </a:path>
                <a:path w="122554" h="196215">
                  <a:moveTo>
                    <a:pt x="117348" y="39255"/>
                  </a:moveTo>
                  <a:lnTo>
                    <a:pt x="112572" y="38163"/>
                  </a:lnTo>
                  <a:lnTo>
                    <a:pt x="114058" y="40830"/>
                  </a:lnTo>
                  <a:lnTo>
                    <a:pt x="113233" y="43332"/>
                  </a:lnTo>
                  <a:lnTo>
                    <a:pt x="117348" y="39255"/>
                  </a:lnTo>
                  <a:close/>
                </a:path>
                <a:path w="122554" h="196215">
                  <a:moveTo>
                    <a:pt x="118541" y="30657"/>
                  </a:moveTo>
                  <a:lnTo>
                    <a:pt x="116611" y="29667"/>
                  </a:lnTo>
                  <a:lnTo>
                    <a:pt x="116840" y="32194"/>
                  </a:lnTo>
                  <a:lnTo>
                    <a:pt x="115887" y="35166"/>
                  </a:lnTo>
                  <a:lnTo>
                    <a:pt x="118313" y="33337"/>
                  </a:lnTo>
                  <a:lnTo>
                    <a:pt x="118541" y="30657"/>
                  </a:lnTo>
                  <a:close/>
                </a:path>
                <a:path w="122554" h="196215">
                  <a:moveTo>
                    <a:pt x="121107" y="28295"/>
                  </a:moveTo>
                  <a:lnTo>
                    <a:pt x="119672" y="23571"/>
                  </a:lnTo>
                  <a:lnTo>
                    <a:pt x="120192" y="21742"/>
                  </a:lnTo>
                  <a:lnTo>
                    <a:pt x="120446" y="20815"/>
                  </a:lnTo>
                  <a:lnTo>
                    <a:pt x="120561" y="20408"/>
                  </a:lnTo>
                  <a:lnTo>
                    <a:pt x="113068" y="20815"/>
                  </a:lnTo>
                  <a:lnTo>
                    <a:pt x="115824" y="18948"/>
                  </a:lnTo>
                  <a:lnTo>
                    <a:pt x="110413" y="20421"/>
                  </a:lnTo>
                  <a:lnTo>
                    <a:pt x="96393" y="25603"/>
                  </a:lnTo>
                  <a:lnTo>
                    <a:pt x="118376" y="21742"/>
                  </a:lnTo>
                  <a:lnTo>
                    <a:pt x="119405" y="22885"/>
                  </a:lnTo>
                  <a:lnTo>
                    <a:pt x="119164" y="28524"/>
                  </a:lnTo>
                  <a:lnTo>
                    <a:pt x="108191" y="30073"/>
                  </a:lnTo>
                  <a:lnTo>
                    <a:pt x="115951" y="29425"/>
                  </a:lnTo>
                  <a:lnTo>
                    <a:pt x="114642" y="29184"/>
                  </a:lnTo>
                  <a:lnTo>
                    <a:pt x="121107" y="28295"/>
                  </a:lnTo>
                  <a:close/>
                </a:path>
                <a:path w="122554" h="196215">
                  <a:moveTo>
                    <a:pt x="122440" y="10972"/>
                  </a:moveTo>
                  <a:lnTo>
                    <a:pt x="118846" y="14478"/>
                  </a:lnTo>
                  <a:lnTo>
                    <a:pt x="115976" y="18834"/>
                  </a:lnTo>
                  <a:lnTo>
                    <a:pt x="122377" y="14478"/>
                  </a:lnTo>
                  <a:lnTo>
                    <a:pt x="122440" y="10972"/>
                  </a:lnTo>
                  <a:close/>
                </a:path>
                <a:path w="122554" h="196215">
                  <a:moveTo>
                    <a:pt x="122440" y="9525"/>
                  </a:moveTo>
                  <a:lnTo>
                    <a:pt x="121932" y="9080"/>
                  </a:lnTo>
                  <a:lnTo>
                    <a:pt x="120586" y="8572"/>
                  </a:lnTo>
                  <a:lnTo>
                    <a:pt x="112166" y="10896"/>
                  </a:lnTo>
                  <a:lnTo>
                    <a:pt x="121107" y="6489"/>
                  </a:lnTo>
                  <a:lnTo>
                    <a:pt x="120142" y="0"/>
                  </a:lnTo>
                  <a:lnTo>
                    <a:pt x="118033" y="3327"/>
                  </a:lnTo>
                  <a:lnTo>
                    <a:pt x="115735" y="8623"/>
                  </a:lnTo>
                  <a:lnTo>
                    <a:pt x="108470" y="11087"/>
                  </a:lnTo>
                  <a:lnTo>
                    <a:pt x="95008" y="18453"/>
                  </a:lnTo>
                  <a:lnTo>
                    <a:pt x="97447" y="17310"/>
                  </a:lnTo>
                  <a:lnTo>
                    <a:pt x="111620" y="12141"/>
                  </a:lnTo>
                  <a:lnTo>
                    <a:pt x="115976" y="10896"/>
                  </a:lnTo>
                  <a:lnTo>
                    <a:pt x="118833" y="10096"/>
                  </a:lnTo>
                  <a:lnTo>
                    <a:pt x="121437" y="9842"/>
                  </a:lnTo>
                  <a:lnTo>
                    <a:pt x="122440" y="10490"/>
                  </a:lnTo>
                  <a:lnTo>
                    <a:pt x="122440" y="9842"/>
                  </a:lnTo>
                  <a:lnTo>
                    <a:pt x="122440" y="9525"/>
                  </a:lnTo>
                  <a:close/>
                </a:path>
              </a:pathLst>
            </a:custGeom>
            <a:solidFill>
              <a:srgbClr val="462712">
                <a:alpha val="21998"/>
              </a:srgbClr>
            </a:solidFill>
          </p:spPr>
          <p:txBody>
            <a:bodyPr wrap="square" lIns="0" tIns="0" rIns="0" bIns="0" rtlCol="0"/>
            <a:lstStyle/>
            <a:p>
              <a:endParaRPr/>
            </a:p>
          </p:txBody>
        </p:sp>
        <p:sp>
          <p:nvSpPr>
            <p:cNvPr id="180" name="object 156">
              <a:extLst>
                <a:ext uri="{FF2B5EF4-FFF2-40B4-BE49-F238E27FC236}">
                  <a16:creationId xmlns:a16="http://schemas.microsoft.com/office/drawing/2014/main" id="{B63C2BE9-C74D-420C-BC26-C84BB90FAED5}"/>
                </a:ext>
              </a:extLst>
            </p:cNvPr>
            <p:cNvSpPr/>
            <p:nvPr/>
          </p:nvSpPr>
          <p:spPr>
            <a:xfrm>
              <a:off x="6764363" y="8966962"/>
              <a:ext cx="238125" cy="272415"/>
            </a:xfrm>
            <a:custGeom>
              <a:avLst/>
              <a:gdLst/>
              <a:ahLst/>
              <a:cxnLst/>
              <a:rect l="l" t="t" r="r" b="b"/>
              <a:pathLst>
                <a:path w="238125" h="272415">
                  <a:moveTo>
                    <a:pt x="5422" y="167474"/>
                  </a:moveTo>
                  <a:lnTo>
                    <a:pt x="4876" y="167005"/>
                  </a:lnTo>
                  <a:lnTo>
                    <a:pt x="3086" y="167030"/>
                  </a:lnTo>
                  <a:lnTo>
                    <a:pt x="2070" y="167271"/>
                  </a:lnTo>
                  <a:lnTo>
                    <a:pt x="2298" y="168198"/>
                  </a:lnTo>
                  <a:lnTo>
                    <a:pt x="5422" y="167474"/>
                  </a:lnTo>
                  <a:close/>
                </a:path>
                <a:path w="238125" h="272415">
                  <a:moveTo>
                    <a:pt x="5562" y="167589"/>
                  </a:moveTo>
                  <a:lnTo>
                    <a:pt x="5524" y="167449"/>
                  </a:lnTo>
                  <a:lnTo>
                    <a:pt x="5562" y="167589"/>
                  </a:lnTo>
                  <a:close/>
                </a:path>
                <a:path w="238125" h="272415">
                  <a:moveTo>
                    <a:pt x="7366" y="168059"/>
                  </a:moveTo>
                  <a:lnTo>
                    <a:pt x="6121" y="168059"/>
                  </a:lnTo>
                  <a:lnTo>
                    <a:pt x="5715" y="168059"/>
                  </a:lnTo>
                  <a:lnTo>
                    <a:pt x="6413" y="170345"/>
                  </a:lnTo>
                  <a:lnTo>
                    <a:pt x="6604" y="170484"/>
                  </a:lnTo>
                  <a:lnTo>
                    <a:pt x="6870" y="170484"/>
                  </a:lnTo>
                  <a:lnTo>
                    <a:pt x="7099" y="170459"/>
                  </a:lnTo>
                  <a:lnTo>
                    <a:pt x="7277" y="170268"/>
                  </a:lnTo>
                  <a:lnTo>
                    <a:pt x="7366" y="168059"/>
                  </a:lnTo>
                  <a:close/>
                </a:path>
                <a:path w="238125" h="272415">
                  <a:moveTo>
                    <a:pt x="7543" y="147193"/>
                  </a:moveTo>
                  <a:lnTo>
                    <a:pt x="4991" y="142392"/>
                  </a:lnTo>
                  <a:lnTo>
                    <a:pt x="0" y="144462"/>
                  </a:lnTo>
                  <a:lnTo>
                    <a:pt x="368" y="145338"/>
                  </a:lnTo>
                  <a:lnTo>
                    <a:pt x="2578" y="144437"/>
                  </a:lnTo>
                  <a:lnTo>
                    <a:pt x="4178" y="145034"/>
                  </a:lnTo>
                  <a:lnTo>
                    <a:pt x="5194" y="145821"/>
                  </a:lnTo>
                  <a:lnTo>
                    <a:pt x="4813" y="145757"/>
                  </a:lnTo>
                  <a:lnTo>
                    <a:pt x="4419" y="145757"/>
                  </a:lnTo>
                  <a:lnTo>
                    <a:pt x="2095" y="146126"/>
                  </a:lnTo>
                  <a:lnTo>
                    <a:pt x="850" y="148005"/>
                  </a:lnTo>
                  <a:lnTo>
                    <a:pt x="1651" y="148526"/>
                  </a:lnTo>
                  <a:lnTo>
                    <a:pt x="2654" y="147002"/>
                  </a:lnTo>
                  <a:lnTo>
                    <a:pt x="5016" y="146621"/>
                  </a:lnTo>
                  <a:lnTo>
                    <a:pt x="5867" y="146913"/>
                  </a:lnTo>
                  <a:lnTo>
                    <a:pt x="6896" y="147726"/>
                  </a:lnTo>
                  <a:lnTo>
                    <a:pt x="7137" y="147726"/>
                  </a:lnTo>
                  <a:lnTo>
                    <a:pt x="7493" y="147434"/>
                  </a:lnTo>
                  <a:lnTo>
                    <a:pt x="7543" y="147193"/>
                  </a:lnTo>
                  <a:close/>
                </a:path>
                <a:path w="238125" h="272415">
                  <a:moveTo>
                    <a:pt x="9461" y="156718"/>
                  </a:moveTo>
                  <a:lnTo>
                    <a:pt x="9156" y="156286"/>
                  </a:lnTo>
                  <a:lnTo>
                    <a:pt x="8915" y="155943"/>
                  </a:lnTo>
                  <a:lnTo>
                    <a:pt x="7073" y="153301"/>
                  </a:lnTo>
                  <a:lnTo>
                    <a:pt x="6096" y="151892"/>
                  </a:lnTo>
                  <a:lnTo>
                    <a:pt x="3175" y="152819"/>
                  </a:lnTo>
                  <a:lnTo>
                    <a:pt x="3467" y="153733"/>
                  </a:lnTo>
                  <a:lnTo>
                    <a:pt x="4851" y="153301"/>
                  </a:lnTo>
                  <a:lnTo>
                    <a:pt x="6527" y="154711"/>
                  </a:lnTo>
                  <a:lnTo>
                    <a:pt x="7632" y="155943"/>
                  </a:lnTo>
                  <a:lnTo>
                    <a:pt x="4114" y="155244"/>
                  </a:lnTo>
                  <a:lnTo>
                    <a:pt x="2921" y="157518"/>
                  </a:lnTo>
                  <a:lnTo>
                    <a:pt x="2832" y="157848"/>
                  </a:lnTo>
                  <a:lnTo>
                    <a:pt x="2959" y="158102"/>
                  </a:lnTo>
                  <a:lnTo>
                    <a:pt x="5321" y="158750"/>
                  </a:lnTo>
                  <a:lnTo>
                    <a:pt x="6502" y="160185"/>
                  </a:lnTo>
                  <a:lnTo>
                    <a:pt x="7124" y="161366"/>
                  </a:lnTo>
                  <a:lnTo>
                    <a:pt x="6769" y="161239"/>
                  </a:lnTo>
                  <a:lnTo>
                    <a:pt x="4686" y="160845"/>
                  </a:lnTo>
                  <a:lnTo>
                    <a:pt x="2590" y="162394"/>
                  </a:lnTo>
                  <a:lnTo>
                    <a:pt x="2590" y="163042"/>
                  </a:lnTo>
                  <a:lnTo>
                    <a:pt x="4927" y="164426"/>
                  </a:lnTo>
                  <a:lnTo>
                    <a:pt x="5791" y="166522"/>
                  </a:lnTo>
                  <a:lnTo>
                    <a:pt x="6019" y="167589"/>
                  </a:lnTo>
                  <a:lnTo>
                    <a:pt x="7391" y="167589"/>
                  </a:lnTo>
                  <a:lnTo>
                    <a:pt x="7480" y="165354"/>
                  </a:lnTo>
                  <a:lnTo>
                    <a:pt x="3860" y="162725"/>
                  </a:lnTo>
                  <a:lnTo>
                    <a:pt x="4470" y="162394"/>
                  </a:lnTo>
                  <a:lnTo>
                    <a:pt x="5473" y="161963"/>
                  </a:lnTo>
                  <a:lnTo>
                    <a:pt x="6985" y="162255"/>
                  </a:lnTo>
                  <a:lnTo>
                    <a:pt x="7416" y="162572"/>
                  </a:lnTo>
                  <a:lnTo>
                    <a:pt x="7950" y="163410"/>
                  </a:lnTo>
                  <a:lnTo>
                    <a:pt x="8204" y="163487"/>
                  </a:lnTo>
                  <a:lnTo>
                    <a:pt x="8636" y="163322"/>
                  </a:lnTo>
                  <a:lnTo>
                    <a:pt x="8521" y="161963"/>
                  </a:lnTo>
                  <a:lnTo>
                    <a:pt x="8394" y="161366"/>
                  </a:lnTo>
                  <a:lnTo>
                    <a:pt x="7848" y="158826"/>
                  </a:lnTo>
                  <a:lnTo>
                    <a:pt x="4152" y="157518"/>
                  </a:lnTo>
                  <a:lnTo>
                    <a:pt x="4749" y="156972"/>
                  </a:lnTo>
                  <a:lnTo>
                    <a:pt x="6108" y="156286"/>
                  </a:lnTo>
                  <a:lnTo>
                    <a:pt x="8991" y="157340"/>
                  </a:lnTo>
                  <a:lnTo>
                    <a:pt x="9194" y="157276"/>
                  </a:lnTo>
                  <a:lnTo>
                    <a:pt x="9423" y="156972"/>
                  </a:lnTo>
                  <a:lnTo>
                    <a:pt x="9461" y="156718"/>
                  </a:lnTo>
                  <a:close/>
                </a:path>
                <a:path w="238125" h="272415">
                  <a:moveTo>
                    <a:pt x="16522" y="228790"/>
                  </a:moveTo>
                  <a:lnTo>
                    <a:pt x="16103" y="228193"/>
                  </a:lnTo>
                  <a:lnTo>
                    <a:pt x="14363" y="227774"/>
                  </a:lnTo>
                  <a:lnTo>
                    <a:pt x="13309" y="227761"/>
                  </a:lnTo>
                  <a:lnTo>
                    <a:pt x="13296" y="228714"/>
                  </a:lnTo>
                  <a:lnTo>
                    <a:pt x="16522" y="228790"/>
                  </a:lnTo>
                  <a:close/>
                </a:path>
                <a:path w="238125" h="272415">
                  <a:moveTo>
                    <a:pt x="18338" y="229527"/>
                  </a:moveTo>
                  <a:lnTo>
                    <a:pt x="17043" y="229527"/>
                  </a:lnTo>
                  <a:lnTo>
                    <a:pt x="16662" y="229527"/>
                  </a:lnTo>
                  <a:lnTo>
                    <a:pt x="16764" y="231825"/>
                  </a:lnTo>
                  <a:lnTo>
                    <a:pt x="16941" y="232016"/>
                  </a:lnTo>
                  <a:lnTo>
                    <a:pt x="17233" y="232054"/>
                  </a:lnTo>
                  <a:lnTo>
                    <a:pt x="17437" y="232054"/>
                  </a:lnTo>
                  <a:lnTo>
                    <a:pt x="17627" y="231914"/>
                  </a:lnTo>
                  <a:lnTo>
                    <a:pt x="18338" y="229527"/>
                  </a:lnTo>
                  <a:close/>
                </a:path>
                <a:path w="238125" h="272415">
                  <a:moveTo>
                    <a:pt x="19812" y="159867"/>
                  </a:moveTo>
                  <a:lnTo>
                    <a:pt x="19583" y="157353"/>
                  </a:lnTo>
                  <a:lnTo>
                    <a:pt x="17119" y="155359"/>
                  </a:lnTo>
                  <a:lnTo>
                    <a:pt x="16002" y="155079"/>
                  </a:lnTo>
                  <a:lnTo>
                    <a:pt x="14693" y="155257"/>
                  </a:lnTo>
                  <a:lnTo>
                    <a:pt x="14820" y="156197"/>
                  </a:lnTo>
                  <a:lnTo>
                    <a:pt x="15875" y="156083"/>
                  </a:lnTo>
                  <a:lnTo>
                    <a:pt x="16738" y="156273"/>
                  </a:lnTo>
                  <a:lnTo>
                    <a:pt x="17995" y="157302"/>
                  </a:lnTo>
                  <a:lnTo>
                    <a:pt x="18351" y="157988"/>
                  </a:lnTo>
                  <a:lnTo>
                    <a:pt x="18567" y="158584"/>
                  </a:lnTo>
                  <a:lnTo>
                    <a:pt x="15671" y="156845"/>
                  </a:lnTo>
                  <a:lnTo>
                    <a:pt x="12877" y="158305"/>
                  </a:lnTo>
                  <a:lnTo>
                    <a:pt x="12776" y="158508"/>
                  </a:lnTo>
                  <a:lnTo>
                    <a:pt x="12852" y="158915"/>
                  </a:lnTo>
                  <a:lnTo>
                    <a:pt x="13017" y="159067"/>
                  </a:lnTo>
                  <a:lnTo>
                    <a:pt x="13220" y="159105"/>
                  </a:lnTo>
                  <a:lnTo>
                    <a:pt x="15151" y="159372"/>
                  </a:lnTo>
                  <a:lnTo>
                    <a:pt x="15887" y="160743"/>
                  </a:lnTo>
                  <a:lnTo>
                    <a:pt x="16167" y="161823"/>
                  </a:lnTo>
                  <a:lnTo>
                    <a:pt x="14554" y="160591"/>
                  </a:lnTo>
                  <a:lnTo>
                    <a:pt x="12649" y="160947"/>
                  </a:lnTo>
                  <a:lnTo>
                    <a:pt x="11722" y="161404"/>
                  </a:lnTo>
                  <a:lnTo>
                    <a:pt x="12141" y="162267"/>
                  </a:lnTo>
                  <a:lnTo>
                    <a:pt x="14706" y="161036"/>
                  </a:lnTo>
                  <a:lnTo>
                    <a:pt x="16510" y="163588"/>
                  </a:lnTo>
                  <a:lnTo>
                    <a:pt x="16662" y="163664"/>
                  </a:lnTo>
                  <a:lnTo>
                    <a:pt x="16814" y="163664"/>
                  </a:lnTo>
                  <a:lnTo>
                    <a:pt x="17145" y="163588"/>
                  </a:lnTo>
                  <a:lnTo>
                    <a:pt x="17284" y="163410"/>
                  </a:lnTo>
                  <a:lnTo>
                    <a:pt x="17335" y="161950"/>
                  </a:lnTo>
                  <a:lnTo>
                    <a:pt x="16852" y="159715"/>
                  </a:lnTo>
                  <a:lnTo>
                    <a:pt x="14947" y="158673"/>
                  </a:lnTo>
                  <a:lnTo>
                    <a:pt x="15976" y="158584"/>
                  </a:lnTo>
                  <a:lnTo>
                    <a:pt x="17462" y="158762"/>
                  </a:lnTo>
                  <a:lnTo>
                    <a:pt x="19151" y="160197"/>
                  </a:lnTo>
                  <a:lnTo>
                    <a:pt x="19367" y="160223"/>
                  </a:lnTo>
                  <a:lnTo>
                    <a:pt x="19710" y="160045"/>
                  </a:lnTo>
                  <a:lnTo>
                    <a:pt x="19812" y="159867"/>
                  </a:lnTo>
                  <a:close/>
                </a:path>
                <a:path w="238125" h="272415">
                  <a:moveTo>
                    <a:pt x="22999" y="219557"/>
                  </a:moveTo>
                  <a:lnTo>
                    <a:pt x="22974" y="219100"/>
                  </a:lnTo>
                  <a:lnTo>
                    <a:pt x="22618" y="218147"/>
                  </a:lnTo>
                  <a:lnTo>
                    <a:pt x="21374" y="214858"/>
                  </a:lnTo>
                  <a:lnTo>
                    <a:pt x="20967" y="213817"/>
                  </a:lnTo>
                  <a:lnTo>
                    <a:pt x="17932" y="214020"/>
                  </a:lnTo>
                  <a:lnTo>
                    <a:pt x="17995" y="214972"/>
                  </a:lnTo>
                  <a:lnTo>
                    <a:pt x="19405" y="214858"/>
                  </a:lnTo>
                  <a:lnTo>
                    <a:pt x="20713" y="216674"/>
                  </a:lnTo>
                  <a:lnTo>
                    <a:pt x="21475" y="218147"/>
                  </a:lnTo>
                  <a:lnTo>
                    <a:pt x="18237" y="216611"/>
                  </a:lnTo>
                  <a:lnTo>
                    <a:pt x="16408" y="218655"/>
                  </a:lnTo>
                  <a:lnTo>
                    <a:pt x="16421" y="219100"/>
                  </a:lnTo>
                  <a:lnTo>
                    <a:pt x="18554" y="220294"/>
                  </a:lnTo>
                  <a:lnTo>
                    <a:pt x="19342" y="221983"/>
                  </a:lnTo>
                  <a:lnTo>
                    <a:pt x="19659" y="223278"/>
                  </a:lnTo>
                  <a:lnTo>
                    <a:pt x="19342" y="223062"/>
                  </a:lnTo>
                  <a:lnTo>
                    <a:pt x="17437" y="222173"/>
                  </a:lnTo>
                  <a:lnTo>
                    <a:pt x="14960" y="223177"/>
                  </a:lnTo>
                  <a:lnTo>
                    <a:pt x="14846" y="223786"/>
                  </a:lnTo>
                  <a:lnTo>
                    <a:pt x="16776" y="225704"/>
                  </a:lnTo>
                  <a:lnTo>
                    <a:pt x="16992" y="227228"/>
                  </a:lnTo>
                  <a:lnTo>
                    <a:pt x="17018" y="228942"/>
                  </a:lnTo>
                  <a:lnTo>
                    <a:pt x="18516" y="228942"/>
                  </a:lnTo>
                  <a:lnTo>
                    <a:pt x="19024" y="227228"/>
                  </a:lnTo>
                  <a:lnTo>
                    <a:pt x="16154" y="223786"/>
                  </a:lnTo>
                  <a:lnTo>
                    <a:pt x="16840" y="223608"/>
                  </a:lnTo>
                  <a:lnTo>
                    <a:pt x="17907" y="223456"/>
                  </a:lnTo>
                  <a:lnTo>
                    <a:pt x="19304" y="224104"/>
                  </a:lnTo>
                  <a:lnTo>
                    <a:pt x="19672" y="224561"/>
                  </a:lnTo>
                  <a:lnTo>
                    <a:pt x="19964" y="225463"/>
                  </a:lnTo>
                  <a:lnTo>
                    <a:pt x="20180" y="225602"/>
                  </a:lnTo>
                  <a:lnTo>
                    <a:pt x="20637" y="225539"/>
                  </a:lnTo>
                  <a:lnTo>
                    <a:pt x="20815" y="225348"/>
                  </a:lnTo>
                  <a:lnTo>
                    <a:pt x="20891" y="223456"/>
                  </a:lnTo>
                  <a:lnTo>
                    <a:pt x="20904" y="223278"/>
                  </a:lnTo>
                  <a:lnTo>
                    <a:pt x="20980" y="220992"/>
                  </a:lnTo>
                  <a:lnTo>
                    <a:pt x="17716" y="218821"/>
                  </a:lnTo>
                  <a:lnTo>
                    <a:pt x="18427" y="218440"/>
                  </a:lnTo>
                  <a:lnTo>
                    <a:pt x="19926" y="218097"/>
                  </a:lnTo>
                  <a:lnTo>
                    <a:pt x="22440" y="219824"/>
                  </a:lnTo>
                  <a:lnTo>
                    <a:pt x="22669" y="219811"/>
                  </a:lnTo>
                  <a:lnTo>
                    <a:pt x="22999" y="219557"/>
                  </a:lnTo>
                  <a:close/>
                </a:path>
                <a:path w="238125" h="272415">
                  <a:moveTo>
                    <a:pt x="24003" y="189903"/>
                  </a:moveTo>
                  <a:lnTo>
                    <a:pt x="23952" y="189687"/>
                  </a:lnTo>
                  <a:lnTo>
                    <a:pt x="20789" y="186728"/>
                  </a:lnTo>
                  <a:lnTo>
                    <a:pt x="17538" y="188163"/>
                  </a:lnTo>
                  <a:lnTo>
                    <a:pt x="18237" y="187071"/>
                  </a:lnTo>
                  <a:lnTo>
                    <a:pt x="19646" y="185648"/>
                  </a:lnTo>
                  <a:lnTo>
                    <a:pt x="22580" y="185229"/>
                  </a:lnTo>
                  <a:lnTo>
                    <a:pt x="22745" y="185089"/>
                  </a:lnTo>
                  <a:lnTo>
                    <a:pt x="22834" y="184721"/>
                  </a:lnTo>
                  <a:lnTo>
                    <a:pt x="22771" y="184518"/>
                  </a:lnTo>
                  <a:lnTo>
                    <a:pt x="20345" y="182740"/>
                  </a:lnTo>
                  <a:lnTo>
                    <a:pt x="16611" y="183362"/>
                  </a:lnTo>
                  <a:lnTo>
                    <a:pt x="15481" y="184150"/>
                  </a:lnTo>
                  <a:lnTo>
                    <a:pt x="14579" y="185470"/>
                  </a:lnTo>
                  <a:lnTo>
                    <a:pt x="15367" y="186004"/>
                  </a:lnTo>
                  <a:lnTo>
                    <a:pt x="16116" y="184912"/>
                  </a:lnTo>
                  <a:lnTo>
                    <a:pt x="17030" y="184264"/>
                  </a:lnTo>
                  <a:lnTo>
                    <a:pt x="19189" y="183908"/>
                  </a:lnTo>
                  <a:lnTo>
                    <a:pt x="20243" y="184238"/>
                  </a:lnTo>
                  <a:lnTo>
                    <a:pt x="20993" y="184569"/>
                  </a:lnTo>
                  <a:lnTo>
                    <a:pt x="16865" y="185724"/>
                  </a:lnTo>
                  <a:lnTo>
                    <a:pt x="16014" y="189153"/>
                  </a:lnTo>
                  <a:lnTo>
                    <a:pt x="15938" y="189522"/>
                  </a:lnTo>
                  <a:lnTo>
                    <a:pt x="16027" y="189725"/>
                  </a:lnTo>
                  <a:lnTo>
                    <a:pt x="16370" y="189941"/>
                  </a:lnTo>
                  <a:lnTo>
                    <a:pt x="16598" y="189915"/>
                  </a:lnTo>
                  <a:lnTo>
                    <a:pt x="18757" y="188074"/>
                  </a:lnTo>
                  <a:lnTo>
                    <a:pt x="20802" y="188734"/>
                  </a:lnTo>
                  <a:lnTo>
                    <a:pt x="22021" y="189433"/>
                  </a:lnTo>
                  <a:lnTo>
                    <a:pt x="18745" y="189890"/>
                  </a:lnTo>
                  <a:lnTo>
                    <a:pt x="17818" y="193141"/>
                  </a:lnTo>
                  <a:lnTo>
                    <a:pt x="18745" y="193395"/>
                  </a:lnTo>
                  <a:lnTo>
                    <a:pt x="19710" y="189941"/>
                  </a:lnTo>
                  <a:lnTo>
                    <a:pt x="23418" y="190373"/>
                  </a:lnTo>
                  <a:lnTo>
                    <a:pt x="23647" y="190385"/>
                  </a:lnTo>
                  <a:lnTo>
                    <a:pt x="23825" y="190271"/>
                  </a:lnTo>
                  <a:lnTo>
                    <a:pt x="24003" y="189903"/>
                  </a:lnTo>
                  <a:close/>
                </a:path>
                <a:path w="238125" h="272415">
                  <a:moveTo>
                    <a:pt x="28600" y="203555"/>
                  </a:moveTo>
                  <a:lnTo>
                    <a:pt x="25958" y="199021"/>
                  </a:lnTo>
                  <a:lnTo>
                    <a:pt x="23837" y="198831"/>
                  </a:lnTo>
                  <a:lnTo>
                    <a:pt x="23253" y="198793"/>
                  </a:lnTo>
                  <a:lnTo>
                    <a:pt x="22682" y="199021"/>
                  </a:lnTo>
                  <a:lnTo>
                    <a:pt x="22263" y="199529"/>
                  </a:lnTo>
                  <a:lnTo>
                    <a:pt x="22987" y="200152"/>
                  </a:lnTo>
                  <a:lnTo>
                    <a:pt x="23291" y="199796"/>
                  </a:lnTo>
                  <a:lnTo>
                    <a:pt x="23571" y="199771"/>
                  </a:lnTo>
                  <a:lnTo>
                    <a:pt x="24599" y="199859"/>
                  </a:lnTo>
                  <a:lnTo>
                    <a:pt x="25730" y="201053"/>
                  </a:lnTo>
                  <a:lnTo>
                    <a:pt x="26631" y="202272"/>
                  </a:lnTo>
                  <a:lnTo>
                    <a:pt x="24904" y="201815"/>
                  </a:lnTo>
                  <a:lnTo>
                    <a:pt x="23177" y="202565"/>
                  </a:lnTo>
                  <a:lnTo>
                    <a:pt x="22212" y="203263"/>
                  </a:lnTo>
                  <a:lnTo>
                    <a:pt x="22136" y="203403"/>
                  </a:lnTo>
                  <a:lnTo>
                    <a:pt x="22123" y="203695"/>
                  </a:lnTo>
                  <a:lnTo>
                    <a:pt x="22186" y="203835"/>
                  </a:lnTo>
                  <a:lnTo>
                    <a:pt x="23469" y="204978"/>
                  </a:lnTo>
                  <a:lnTo>
                    <a:pt x="24447" y="206095"/>
                  </a:lnTo>
                  <a:lnTo>
                    <a:pt x="25133" y="206971"/>
                  </a:lnTo>
                  <a:lnTo>
                    <a:pt x="24003" y="206540"/>
                  </a:lnTo>
                  <a:lnTo>
                    <a:pt x="23063" y="206463"/>
                  </a:lnTo>
                  <a:lnTo>
                    <a:pt x="21285" y="207137"/>
                  </a:lnTo>
                  <a:lnTo>
                    <a:pt x="20993" y="208051"/>
                  </a:lnTo>
                  <a:lnTo>
                    <a:pt x="21907" y="208343"/>
                  </a:lnTo>
                  <a:lnTo>
                    <a:pt x="22085" y="207848"/>
                  </a:lnTo>
                  <a:lnTo>
                    <a:pt x="23241" y="207429"/>
                  </a:lnTo>
                  <a:lnTo>
                    <a:pt x="24358" y="207441"/>
                  </a:lnTo>
                  <a:lnTo>
                    <a:pt x="26479" y="208749"/>
                  </a:lnTo>
                  <a:lnTo>
                    <a:pt x="26657" y="208775"/>
                  </a:lnTo>
                  <a:lnTo>
                    <a:pt x="26784" y="208775"/>
                  </a:lnTo>
                  <a:lnTo>
                    <a:pt x="27152" y="208483"/>
                  </a:lnTo>
                  <a:lnTo>
                    <a:pt x="27178" y="208229"/>
                  </a:lnTo>
                  <a:lnTo>
                    <a:pt x="25641" y="205752"/>
                  </a:lnTo>
                  <a:lnTo>
                    <a:pt x="23406" y="203644"/>
                  </a:lnTo>
                  <a:lnTo>
                    <a:pt x="24282" y="203187"/>
                  </a:lnTo>
                  <a:lnTo>
                    <a:pt x="26149" y="202514"/>
                  </a:lnTo>
                  <a:lnTo>
                    <a:pt x="27927" y="204101"/>
                  </a:lnTo>
                  <a:lnTo>
                    <a:pt x="28194" y="204101"/>
                  </a:lnTo>
                  <a:lnTo>
                    <a:pt x="28562" y="203809"/>
                  </a:lnTo>
                  <a:lnTo>
                    <a:pt x="28600" y="203555"/>
                  </a:lnTo>
                  <a:close/>
                </a:path>
                <a:path w="238125" h="272415">
                  <a:moveTo>
                    <a:pt x="29565" y="237413"/>
                  </a:moveTo>
                  <a:lnTo>
                    <a:pt x="24930" y="233934"/>
                  </a:lnTo>
                  <a:lnTo>
                    <a:pt x="24358" y="234708"/>
                  </a:lnTo>
                  <a:lnTo>
                    <a:pt x="26873" y="236588"/>
                  </a:lnTo>
                  <a:lnTo>
                    <a:pt x="26949" y="239280"/>
                  </a:lnTo>
                  <a:lnTo>
                    <a:pt x="26631" y="241071"/>
                  </a:lnTo>
                  <a:lnTo>
                    <a:pt x="26174" y="239153"/>
                  </a:lnTo>
                  <a:lnTo>
                    <a:pt x="25387" y="237769"/>
                  </a:lnTo>
                  <a:lnTo>
                    <a:pt x="23088" y="236054"/>
                  </a:lnTo>
                  <a:lnTo>
                    <a:pt x="21869" y="236258"/>
                  </a:lnTo>
                  <a:lnTo>
                    <a:pt x="22034" y="237197"/>
                  </a:lnTo>
                  <a:lnTo>
                    <a:pt x="22872" y="237070"/>
                  </a:lnTo>
                  <a:lnTo>
                    <a:pt x="24587" y="238391"/>
                  </a:lnTo>
                  <a:lnTo>
                    <a:pt x="25654" y="239839"/>
                  </a:lnTo>
                  <a:lnTo>
                    <a:pt x="26035" y="243230"/>
                  </a:lnTo>
                  <a:lnTo>
                    <a:pt x="26073" y="243446"/>
                  </a:lnTo>
                  <a:lnTo>
                    <a:pt x="26225" y="243624"/>
                  </a:lnTo>
                  <a:lnTo>
                    <a:pt x="26517" y="243662"/>
                  </a:lnTo>
                  <a:lnTo>
                    <a:pt x="26708" y="243662"/>
                  </a:lnTo>
                  <a:lnTo>
                    <a:pt x="26873" y="243547"/>
                  </a:lnTo>
                  <a:lnTo>
                    <a:pt x="29565" y="237413"/>
                  </a:lnTo>
                  <a:close/>
                </a:path>
                <a:path w="238125" h="272415">
                  <a:moveTo>
                    <a:pt x="31330" y="231622"/>
                  </a:moveTo>
                  <a:lnTo>
                    <a:pt x="30873" y="231114"/>
                  </a:lnTo>
                  <a:lnTo>
                    <a:pt x="28981" y="230962"/>
                  </a:lnTo>
                  <a:lnTo>
                    <a:pt x="28041" y="231114"/>
                  </a:lnTo>
                  <a:lnTo>
                    <a:pt x="27952" y="231597"/>
                  </a:lnTo>
                  <a:lnTo>
                    <a:pt x="28028" y="232079"/>
                  </a:lnTo>
                  <a:lnTo>
                    <a:pt x="31330" y="231622"/>
                  </a:lnTo>
                  <a:close/>
                </a:path>
                <a:path w="238125" h="272415">
                  <a:moveTo>
                    <a:pt x="31470" y="231775"/>
                  </a:moveTo>
                  <a:lnTo>
                    <a:pt x="31432" y="231597"/>
                  </a:lnTo>
                  <a:lnTo>
                    <a:pt x="31470" y="231775"/>
                  </a:lnTo>
                  <a:close/>
                </a:path>
                <a:path w="238125" h="272415">
                  <a:moveTo>
                    <a:pt x="32562" y="268135"/>
                  </a:moveTo>
                  <a:lnTo>
                    <a:pt x="32435" y="266052"/>
                  </a:lnTo>
                  <a:lnTo>
                    <a:pt x="32219" y="265264"/>
                  </a:lnTo>
                  <a:lnTo>
                    <a:pt x="31470" y="265493"/>
                  </a:lnTo>
                  <a:lnTo>
                    <a:pt x="31381" y="265861"/>
                  </a:lnTo>
                  <a:lnTo>
                    <a:pt x="32169" y="268643"/>
                  </a:lnTo>
                  <a:lnTo>
                    <a:pt x="32562" y="268135"/>
                  </a:lnTo>
                  <a:close/>
                </a:path>
                <a:path w="238125" h="272415">
                  <a:moveTo>
                    <a:pt x="34950" y="258089"/>
                  </a:moveTo>
                  <a:lnTo>
                    <a:pt x="34531" y="252691"/>
                  </a:lnTo>
                  <a:lnTo>
                    <a:pt x="33566" y="252768"/>
                  </a:lnTo>
                  <a:lnTo>
                    <a:pt x="33756" y="255168"/>
                  </a:lnTo>
                  <a:lnTo>
                    <a:pt x="32689" y="256489"/>
                  </a:lnTo>
                  <a:lnTo>
                    <a:pt x="31623" y="257225"/>
                  </a:lnTo>
                  <a:lnTo>
                    <a:pt x="31800" y="256882"/>
                  </a:lnTo>
                  <a:lnTo>
                    <a:pt x="31927" y="256514"/>
                  </a:lnTo>
                  <a:lnTo>
                    <a:pt x="32296" y="254177"/>
                  </a:lnTo>
                  <a:lnTo>
                    <a:pt x="30886" y="252412"/>
                  </a:lnTo>
                  <a:lnTo>
                    <a:pt x="30149" y="253022"/>
                  </a:lnTo>
                  <a:lnTo>
                    <a:pt x="31280" y="254444"/>
                  </a:lnTo>
                  <a:lnTo>
                    <a:pt x="30911" y="256806"/>
                  </a:lnTo>
                  <a:lnTo>
                    <a:pt x="30391" y="257530"/>
                  </a:lnTo>
                  <a:lnTo>
                    <a:pt x="29286" y="258254"/>
                  </a:lnTo>
                  <a:lnTo>
                    <a:pt x="29210" y="258483"/>
                  </a:lnTo>
                  <a:lnTo>
                    <a:pt x="29375" y="258889"/>
                  </a:lnTo>
                  <a:lnTo>
                    <a:pt x="29552" y="259003"/>
                  </a:lnTo>
                  <a:lnTo>
                    <a:pt x="29743" y="259003"/>
                  </a:lnTo>
                  <a:lnTo>
                    <a:pt x="29870" y="258991"/>
                  </a:lnTo>
                  <a:lnTo>
                    <a:pt x="34950" y="258089"/>
                  </a:lnTo>
                  <a:close/>
                </a:path>
                <a:path w="238125" h="272415">
                  <a:moveTo>
                    <a:pt x="36169" y="230682"/>
                  </a:moveTo>
                  <a:lnTo>
                    <a:pt x="35712" y="228676"/>
                  </a:lnTo>
                  <a:lnTo>
                    <a:pt x="35674" y="228523"/>
                  </a:lnTo>
                  <a:lnTo>
                    <a:pt x="34620" y="223901"/>
                  </a:lnTo>
                  <a:lnTo>
                    <a:pt x="31915" y="223380"/>
                  </a:lnTo>
                  <a:lnTo>
                    <a:pt x="31737" y="224320"/>
                  </a:lnTo>
                  <a:lnTo>
                    <a:pt x="32880" y="224536"/>
                  </a:lnTo>
                  <a:lnTo>
                    <a:pt x="33909" y="226555"/>
                  </a:lnTo>
                  <a:lnTo>
                    <a:pt x="34582" y="228523"/>
                  </a:lnTo>
                  <a:lnTo>
                    <a:pt x="32689" y="227368"/>
                  </a:lnTo>
                  <a:lnTo>
                    <a:pt x="29591" y="227850"/>
                  </a:lnTo>
                  <a:lnTo>
                    <a:pt x="29438" y="228003"/>
                  </a:lnTo>
                  <a:lnTo>
                    <a:pt x="29438" y="228574"/>
                  </a:lnTo>
                  <a:lnTo>
                    <a:pt x="31280" y="229857"/>
                  </a:lnTo>
                  <a:lnTo>
                    <a:pt x="31800" y="231114"/>
                  </a:lnTo>
                  <a:lnTo>
                    <a:pt x="31915" y="231622"/>
                  </a:lnTo>
                  <a:lnTo>
                    <a:pt x="32042" y="232397"/>
                  </a:lnTo>
                  <a:lnTo>
                    <a:pt x="31470" y="231775"/>
                  </a:lnTo>
                  <a:lnTo>
                    <a:pt x="32042" y="234657"/>
                  </a:lnTo>
                  <a:lnTo>
                    <a:pt x="32232" y="234810"/>
                  </a:lnTo>
                  <a:lnTo>
                    <a:pt x="32473" y="234823"/>
                  </a:lnTo>
                  <a:lnTo>
                    <a:pt x="32702" y="234810"/>
                  </a:lnTo>
                  <a:lnTo>
                    <a:pt x="32880" y="234657"/>
                  </a:lnTo>
                  <a:lnTo>
                    <a:pt x="33451" y="232397"/>
                  </a:lnTo>
                  <a:lnTo>
                    <a:pt x="33642" y="231597"/>
                  </a:lnTo>
                  <a:lnTo>
                    <a:pt x="33553" y="231063"/>
                  </a:lnTo>
                  <a:lnTo>
                    <a:pt x="31102" y="228688"/>
                  </a:lnTo>
                  <a:lnTo>
                    <a:pt x="32473" y="228688"/>
                  </a:lnTo>
                  <a:lnTo>
                    <a:pt x="34569" y="228955"/>
                  </a:lnTo>
                  <a:lnTo>
                    <a:pt x="35280" y="230936"/>
                  </a:lnTo>
                  <a:lnTo>
                    <a:pt x="35547" y="231063"/>
                  </a:lnTo>
                  <a:lnTo>
                    <a:pt x="36029" y="230936"/>
                  </a:lnTo>
                  <a:lnTo>
                    <a:pt x="36169" y="230682"/>
                  </a:lnTo>
                  <a:close/>
                </a:path>
                <a:path w="238125" h="272415">
                  <a:moveTo>
                    <a:pt x="36398" y="243027"/>
                  </a:moveTo>
                  <a:lnTo>
                    <a:pt x="36055" y="242455"/>
                  </a:lnTo>
                  <a:lnTo>
                    <a:pt x="34099" y="241820"/>
                  </a:lnTo>
                  <a:lnTo>
                    <a:pt x="32893" y="241719"/>
                  </a:lnTo>
                  <a:lnTo>
                    <a:pt x="32804" y="242658"/>
                  </a:lnTo>
                  <a:lnTo>
                    <a:pt x="36398" y="243027"/>
                  </a:lnTo>
                  <a:close/>
                </a:path>
                <a:path w="238125" h="272415">
                  <a:moveTo>
                    <a:pt x="36753" y="243611"/>
                  </a:moveTo>
                  <a:lnTo>
                    <a:pt x="36664" y="243052"/>
                  </a:lnTo>
                  <a:lnTo>
                    <a:pt x="36398" y="243027"/>
                  </a:lnTo>
                  <a:lnTo>
                    <a:pt x="36753" y="243611"/>
                  </a:lnTo>
                  <a:close/>
                </a:path>
                <a:path w="238125" h="272415">
                  <a:moveTo>
                    <a:pt x="47078" y="210921"/>
                  </a:moveTo>
                  <a:lnTo>
                    <a:pt x="46101" y="209410"/>
                  </a:lnTo>
                  <a:lnTo>
                    <a:pt x="43548" y="205714"/>
                  </a:lnTo>
                  <a:lnTo>
                    <a:pt x="41871" y="206590"/>
                  </a:lnTo>
                  <a:lnTo>
                    <a:pt x="42329" y="207429"/>
                  </a:lnTo>
                  <a:lnTo>
                    <a:pt x="42722" y="207200"/>
                  </a:lnTo>
                  <a:lnTo>
                    <a:pt x="43815" y="208178"/>
                  </a:lnTo>
                  <a:lnTo>
                    <a:pt x="44881" y="209486"/>
                  </a:lnTo>
                  <a:lnTo>
                    <a:pt x="43002" y="209169"/>
                  </a:lnTo>
                  <a:lnTo>
                    <a:pt x="40043" y="210070"/>
                  </a:lnTo>
                  <a:lnTo>
                    <a:pt x="39903" y="210324"/>
                  </a:lnTo>
                  <a:lnTo>
                    <a:pt x="40043" y="210807"/>
                  </a:lnTo>
                  <a:lnTo>
                    <a:pt x="40271" y="210972"/>
                  </a:lnTo>
                  <a:lnTo>
                    <a:pt x="41122" y="210794"/>
                  </a:lnTo>
                  <a:lnTo>
                    <a:pt x="42252" y="212140"/>
                  </a:lnTo>
                  <a:lnTo>
                    <a:pt x="43256" y="213817"/>
                  </a:lnTo>
                  <a:lnTo>
                    <a:pt x="41300" y="213321"/>
                  </a:lnTo>
                  <a:lnTo>
                    <a:pt x="37947" y="214160"/>
                  </a:lnTo>
                  <a:lnTo>
                    <a:pt x="37807" y="214337"/>
                  </a:lnTo>
                  <a:lnTo>
                    <a:pt x="37782" y="214757"/>
                  </a:lnTo>
                  <a:lnTo>
                    <a:pt x="37909" y="214947"/>
                  </a:lnTo>
                  <a:lnTo>
                    <a:pt x="39624" y="215595"/>
                  </a:lnTo>
                  <a:lnTo>
                    <a:pt x="39979" y="218503"/>
                  </a:lnTo>
                  <a:lnTo>
                    <a:pt x="39992" y="220675"/>
                  </a:lnTo>
                  <a:lnTo>
                    <a:pt x="38214" y="217944"/>
                  </a:lnTo>
                  <a:lnTo>
                    <a:pt x="35661" y="218135"/>
                  </a:lnTo>
                  <a:lnTo>
                    <a:pt x="35737" y="219100"/>
                  </a:lnTo>
                  <a:lnTo>
                    <a:pt x="38493" y="218922"/>
                  </a:lnTo>
                  <a:lnTo>
                    <a:pt x="40017" y="222885"/>
                  </a:lnTo>
                  <a:lnTo>
                    <a:pt x="40182" y="223012"/>
                  </a:lnTo>
                  <a:lnTo>
                    <a:pt x="40386" y="223012"/>
                  </a:lnTo>
                  <a:lnTo>
                    <a:pt x="40665" y="222973"/>
                  </a:lnTo>
                  <a:lnTo>
                    <a:pt x="40843" y="222796"/>
                  </a:lnTo>
                  <a:lnTo>
                    <a:pt x="41376" y="216865"/>
                  </a:lnTo>
                  <a:lnTo>
                    <a:pt x="39446" y="214820"/>
                  </a:lnTo>
                  <a:lnTo>
                    <a:pt x="41071" y="214541"/>
                  </a:lnTo>
                  <a:lnTo>
                    <a:pt x="43522" y="214376"/>
                  </a:lnTo>
                  <a:lnTo>
                    <a:pt x="44157" y="215455"/>
                  </a:lnTo>
                  <a:lnTo>
                    <a:pt x="44348" y="215849"/>
                  </a:lnTo>
                  <a:lnTo>
                    <a:pt x="44627" y="215950"/>
                  </a:lnTo>
                  <a:lnTo>
                    <a:pt x="45097" y="215734"/>
                  </a:lnTo>
                  <a:lnTo>
                    <a:pt x="45212" y="215468"/>
                  </a:lnTo>
                  <a:lnTo>
                    <a:pt x="44462" y="213918"/>
                  </a:lnTo>
                  <a:lnTo>
                    <a:pt x="43243" y="211658"/>
                  </a:lnTo>
                  <a:lnTo>
                    <a:pt x="41935" y="210566"/>
                  </a:lnTo>
                  <a:lnTo>
                    <a:pt x="43446" y="210273"/>
                  </a:lnTo>
                  <a:lnTo>
                    <a:pt x="45427" y="210159"/>
                  </a:lnTo>
                  <a:lnTo>
                    <a:pt x="46278" y="211442"/>
                  </a:lnTo>
                  <a:lnTo>
                    <a:pt x="46570" y="211493"/>
                  </a:lnTo>
                  <a:lnTo>
                    <a:pt x="47015" y="211213"/>
                  </a:lnTo>
                  <a:lnTo>
                    <a:pt x="47078" y="210921"/>
                  </a:lnTo>
                  <a:close/>
                </a:path>
                <a:path w="238125" h="272415">
                  <a:moveTo>
                    <a:pt x="47675" y="268643"/>
                  </a:moveTo>
                  <a:lnTo>
                    <a:pt x="47561" y="267995"/>
                  </a:lnTo>
                  <a:lnTo>
                    <a:pt x="46710" y="265709"/>
                  </a:lnTo>
                  <a:lnTo>
                    <a:pt x="45808" y="266052"/>
                  </a:lnTo>
                  <a:lnTo>
                    <a:pt x="46316" y="267385"/>
                  </a:lnTo>
                  <a:lnTo>
                    <a:pt x="44970" y="269138"/>
                  </a:lnTo>
                  <a:lnTo>
                    <a:pt x="43789" y="270306"/>
                  </a:lnTo>
                  <a:lnTo>
                    <a:pt x="44297" y="266903"/>
                  </a:lnTo>
                  <a:lnTo>
                    <a:pt x="44323" y="266763"/>
                  </a:lnTo>
                  <a:lnTo>
                    <a:pt x="41821" y="265595"/>
                  </a:lnTo>
                  <a:lnTo>
                    <a:pt x="41668" y="265595"/>
                  </a:lnTo>
                  <a:lnTo>
                    <a:pt x="41414" y="265734"/>
                  </a:lnTo>
                  <a:lnTo>
                    <a:pt x="41325" y="265861"/>
                  </a:lnTo>
                  <a:lnTo>
                    <a:pt x="40881" y="268135"/>
                  </a:lnTo>
                  <a:lnTo>
                    <a:pt x="39497" y="269367"/>
                  </a:lnTo>
                  <a:lnTo>
                    <a:pt x="38354" y="270052"/>
                  </a:lnTo>
                  <a:lnTo>
                    <a:pt x="38468" y="269684"/>
                  </a:lnTo>
                  <a:lnTo>
                    <a:pt x="38696" y="267995"/>
                  </a:lnTo>
                  <a:lnTo>
                    <a:pt x="38582" y="267385"/>
                  </a:lnTo>
                  <a:lnTo>
                    <a:pt x="38138" y="266839"/>
                  </a:lnTo>
                  <a:lnTo>
                    <a:pt x="37084" y="265531"/>
                  </a:lnTo>
                  <a:lnTo>
                    <a:pt x="36931" y="265455"/>
                  </a:lnTo>
                  <a:lnTo>
                    <a:pt x="36601" y="265493"/>
                  </a:lnTo>
                  <a:lnTo>
                    <a:pt x="36461" y="265595"/>
                  </a:lnTo>
                  <a:lnTo>
                    <a:pt x="35191" y="267995"/>
                  </a:lnTo>
                  <a:lnTo>
                    <a:pt x="33134" y="268960"/>
                  </a:lnTo>
                  <a:lnTo>
                    <a:pt x="31610" y="269367"/>
                  </a:lnTo>
                  <a:lnTo>
                    <a:pt x="32054" y="268782"/>
                  </a:lnTo>
                  <a:lnTo>
                    <a:pt x="29324" y="269760"/>
                  </a:lnTo>
                  <a:lnTo>
                    <a:pt x="29273" y="270446"/>
                  </a:lnTo>
                  <a:lnTo>
                    <a:pt x="29476" y="270611"/>
                  </a:lnTo>
                  <a:lnTo>
                    <a:pt x="34417" y="270548"/>
                  </a:lnTo>
                  <a:lnTo>
                    <a:pt x="35179" y="269367"/>
                  </a:lnTo>
                  <a:lnTo>
                    <a:pt x="36842" y="266839"/>
                  </a:lnTo>
                  <a:lnTo>
                    <a:pt x="37160" y="267385"/>
                  </a:lnTo>
                  <a:lnTo>
                    <a:pt x="37490" y="268071"/>
                  </a:lnTo>
                  <a:lnTo>
                    <a:pt x="37604" y="268808"/>
                  </a:lnTo>
                  <a:lnTo>
                    <a:pt x="37477" y="269684"/>
                  </a:lnTo>
                  <a:lnTo>
                    <a:pt x="37376" y="270052"/>
                  </a:lnTo>
                  <a:lnTo>
                    <a:pt x="37122" y="270446"/>
                  </a:lnTo>
                  <a:lnTo>
                    <a:pt x="36347" y="270979"/>
                  </a:lnTo>
                  <a:lnTo>
                    <a:pt x="36283" y="271221"/>
                  </a:lnTo>
                  <a:lnTo>
                    <a:pt x="36474" y="271640"/>
                  </a:lnTo>
                  <a:lnTo>
                    <a:pt x="36703" y="271754"/>
                  </a:lnTo>
                  <a:lnTo>
                    <a:pt x="40919" y="270649"/>
                  </a:lnTo>
                  <a:lnTo>
                    <a:pt x="41097" y="270052"/>
                  </a:lnTo>
                  <a:lnTo>
                    <a:pt x="42062" y="266903"/>
                  </a:lnTo>
                  <a:lnTo>
                    <a:pt x="42595" y="267449"/>
                  </a:lnTo>
                  <a:lnTo>
                    <a:pt x="43154" y="268427"/>
                  </a:lnTo>
                  <a:lnTo>
                    <a:pt x="43268" y="269138"/>
                  </a:lnTo>
                  <a:lnTo>
                    <a:pt x="42608" y="271221"/>
                  </a:lnTo>
                  <a:lnTo>
                    <a:pt x="42532" y="271932"/>
                  </a:lnTo>
                  <a:lnTo>
                    <a:pt x="42760" y="272097"/>
                  </a:lnTo>
                  <a:lnTo>
                    <a:pt x="43078" y="272135"/>
                  </a:lnTo>
                  <a:lnTo>
                    <a:pt x="45504" y="270306"/>
                  </a:lnTo>
                  <a:lnTo>
                    <a:pt x="47675" y="268643"/>
                  </a:lnTo>
                  <a:close/>
                </a:path>
                <a:path w="238125" h="272415">
                  <a:moveTo>
                    <a:pt x="49822" y="235026"/>
                  </a:moveTo>
                  <a:lnTo>
                    <a:pt x="49504" y="233781"/>
                  </a:lnTo>
                  <a:lnTo>
                    <a:pt x="49441" y="233527"/>
                  </a:lnTo>
                  <a:lnTo>
                    <a:pt x="48387" y="229400"/>
                  </a:lnTo>
                  <a:lnTo>
                    <a:pt x="45872" y="229158"/>
                  </a:lnTo>
                  <a:lnTo>
                    <a:pt x="45783" y="230111"/>
                  </a:lnTo>
                  <a:lnTo>
                    <a:pt x="46875" y="230212"/>
                  </a:lnTo>
                  <a:lnTo>
                    <a:pt x="47802" y="232016"/>
                  </a:lnTo>
                  <a:lnTo>
                    <a:pt x="48361" y="233527"/>
                  </a:lnTo>
                  <a:lnTo>
                    <a:pt x="46278" y="232486"/>
                  </a:lnTo>
                  <a:lnTo>
                    <a:pt x="42621" y="232968"/>
                  </a:lnTo>
                  <a:lnTo>
                    <a:pt x="42557" y="233781"/>
                  </a:lnTo>
                  <a:lnTo>
                    <a:pt x="44157" y="234022"/>
                  </a:lnTo>
                  <a:lnTo>
                    <a:pt x="44704" y="235470"/>
                  </a:lnTo>
                  <a:lnTo>
                    <a:pt x="44983" y="236728"/>
                  </a:lnTo>
                  <a:lnTo>
                    <a:pt x="43700" y="236042"/>
                  </a:lnTo>
                  <a:lnTo>
                    <a:pt x="41605" y="235597"/>
                  </a:lnTo>
                  <a:lnTo>
                    <a:pt x="39852" y="235318"/>
                  </a:lnTo>
                  <a:lnTo>
                    <a:pt x="39649" y="235470"/>
                  </a:lnTo>
                  <a:lnTo>
                    <a:pt x="39573" y="236042"/>
                  </a:lnTo>
                  <a:lnTo>
                    <a:pt x="39712" y="236245"/>
                  </a:lnTo>
                  <a:lnTo>
                    <a:pt x="41351" y="236537"/>
                  </a:lnTo>
                  <a:lnTo>
                    <a:pt x="41490" y="237667"/>
                  </a:lnTo>
                  <a:lnTo>
                    <a:pt x="41567" y="240461"/>
                  </a:lnTo>
                  <a:lnTo>
                    <a:pt x="40830" y="239725"/>
                  </a:lnTo>
                  <a:lnTo>
                    <a:pt x="39751" y="238645"/>
                  </a:lnTo>
                  <a:lnTo>
                    <a:pt x="35991" y="238709"/>
                  </a:lnTo>
                  <a:lnTo>
                    <a:pt x="35814" y="238848"/>
                  </a:lnTo>
                  <a:lnTo>
                    <a:pt x="35750" y="239433"/>
                  </a:lnTo>
                  <a:lnTo>
                    <a:pt x="37020" y="240461"/>
                  </a:lnTo>
                  <a:lnTo>
                    <a:pt x="37109" y="242874"/>
                  </a:lnTo>
                  <a:lnTo>
                    <a:pt x="36995" y="244017"/>
                  </a:lnTo>
                  <a:lnTo>
                    <a:pt x="36753" y="243611"/>
                  </a:lnTo>
                  <a:lnTo>
                    <a:pt x="36652" y="246697"/>
                  </a:lnTo>
                  <a:lnTo>
                    <a:pt x="37045" y="246837"/>
                  </a:lnTo>
                  <a:lnTo>
                    <a:pt x="37261" y="246837"/>
                  </a:lnTo>
                  <a:lnTo>
                    <a:pt x="37439" y="246697"/>
                  </a:lnTo>
                  <a:lnTo>
                    <a:pt x="38214" y="244017"/>
                  </a:lnTo>
                  <a:lnTo>
                    <a:pt x="38747" y="242163"/>
                  </a:lnTo>
                  <a:lnTo>
                    <a:pt x="37287" y="239725"/>
                  </a:lnTo>
                  <a:lnTo>
                    <a:pt x="38328" y="239826"/>
                  </a:lnTo>
                  <a:lnTo>
                    <a:pt x="39878" y="240118"/>
                  </a:lnTo>
                  <a:lnTo>
                    <a:pt x="41173" y="241401"/>
                  </a:lnTo>
                  <a:lnTo>
                    <a:pt x="41325" y="241820"/>
                  </a:lnTo>
                  <a:lnTo>
                    <a:pt x="41427" y="242874"/>
                  </a:lnTo>
                  <a:lnTo>
                    <a:pt x="42037" y="243052"/>
                  </a:lnTo>
                  <a:lnTo>
                    <a:pt x="42265" y="242874"/>
                  </a:lnTo>
                  <a:lnTo>
                    <a:pt x="42684" y="240461"/>
                  </a:lnTo>
                  <a:lnTo>
                    <a:pt x="42887" y="239229"/>
                  </a:lnTo>
                  <a:lnTo>
                    <a:pt x="42773" y="238379"/>
                  </a:lnTo>
                  <a:lnTo>
                    <a:pt x="41871" y="236689"/>
                  </a:lnTo>
                  <a:lnTo>
                    <a:pt x="43637" y="237121"/>
                  </a:lnTo>
                  <a:lnTo>
                    <a:pt x="45021" y="237667"/>
                  </a:lnTo>
                  <a:lnTo>
                    <a:pt x="45110" y="237909"/>
                  </a:lnTo>
                  <a:lnTo>
                    <a:pt x="45224" y="238417"/>
                  </a:lnTo>
                  <a:lnTo>
                    <a:pt x="45377" y="238582"/>
                  </a:lnTo>
                  <a:lnTo>
                    <a:pt x="45872" y="238594"/>
                  </a:lnTo>
                  <a:lnTo>
                    <a:pt x="46101" y="238417"/>
                  </a:lnTo>
                  <a:lnTo>
                    <a:pt x="45999" y="236728"/>
                  </a:lnTo>
                  <a:lnTo>
                    <a:pt x="45808" y="235026"/>
                  </a:lnTo>
                  <a:lnTo>
                    <a:pt x="44653" y="233781"/>
                  </a:lnTo>
                  <a:lnTo>
                    <a:pt x="46253" y="233781"/>
                  </a:lnTo>
                  <a:lnTo>
                    <a:pt x="48285" y="234073"/>
                  </a:lnTo>
                  <a:lnTo>
                    <a:pt x="48945" y="235318"/>
                  </a:lnTo>
                  <a:lnTo>
                    <a:pt x="49060" y="235483"/>
                  </a:lnTo>
                  <a:lnTo>
                    <a:pt x="49276" y="235572"/>
                  </a:lnTo>
                  <a:lnTo>
                    <a:pt x="49733" y="235394"/>
                  </a:lnTo>
                  <a:lnTo>
                    <a:pt x="49822" y="235026"/>
                  </a:lnTo>
                  <a:close/>
                </a:path>
                <a:path w="238125" h="272415">
                  <a:moveTo>
                    <a:pt x="53911" y="243814"/>
                  </a:moveTo>
                  <a:lnTo>
                    <a:pt x="53759" y="243078"/>
                  </a:lnTo>
                  <a:lnTo>
                    <a:pt x="52336" y="241998"/>
                  </a:lnTo>
                  <a:lnTo>
                    <a:pt x="51384" y="241579"/>
                  </a:lnTo>
                  <a:lnTo>
                    <a:pt x="51130" y="242112"/>
                  </a:lnTo>
                  <a:lnTo>
                    <a:pt x="51015" y="242455"/>
                  </a:lnTo>
                  <a:lnTo>
                    <a:pt x="53911" y="243814"/>
                  </a:lnTo>
                  <a:close/>
                </a:path>
                <a:path w="238125" h="272415">
                  <a:moveTo>
                    <a:pt x="54648" y="255803"/>
                  </a:moveTo>
                  <a:lnTo>
                    <a:pt x="53695" y="253174"/>
                  </a:lnTo>
                  <a:lnTo>
                    <a:pt x="52793" y="253492"/>
                  </a:lnTo>
                  <a:lnTo>
                    <a:pt x="53289" y="254863"/>
                  </a:lnTo>
                  <a:lnTo>
                    <a:pt x="52209" y="256679"/>
                  </a:lnTo>
                  <a:lnTo>
                    <a:pt x="51142" y="257987"/>
                  </a:lnTo>
                  <a:lnTo>
                    <a:pt x="51041" y="256197"/>
                  </a:lnTo>
                  <a:lnTo>
                    <a:pt x="50088" y="253974"/>
                  </a:lnTo>
                  <a:lnTo>
                    <a:pt x="49136" y="252120"/>
                  </a:lnTo>
                  <a:lnTo>
                    <a:pt x="48044" y="252552"/>
                  </a:lnTo>
                  <a:lnTo>
                    <a:pt x="48183" y="253238"/>
                  </a:lnTo>
                  <a:lnTo>
                    <a:pt x="48679" y="255168"/>
                  </a:lnTo>
                  <a:lnTo>
                    <a:pt x="48564" y="256057"/>
                  </a:lnTo>
                  <a:lnTo>
                    <a:pt x="47358" y="258076"/>
                  </a:lnTo>
                  <a:lnTo>
                    <a:pt x="45910" y="258838"/>
                  </a:lnTo>
                  <a:lnTo>
                    <a:pt x="44907" y="259232"/>
                  </a:lnTo>
                  <a:lnTo>
                    <a:pt x="45440" y="257009"/>
                  </a:lnTo>
                  <a:lnTo>
                    <a:pt x="43535" y="253606"/>
                  </a:lnTo>
                  <a:lnTo>
                    <a:pt x="43294" y="253517"/>
                  </a:lnTo>
                  <a:lnTo>
                    <a:pt x="42862" y="253669"/>
                  </a:lnTo>
                  <a:lnTo>
                    <a:pt x="42722" y="253885"/>
                  </a:lnTo>
                  <a:lnTo>
                    <a:pt x="42875" y="254825"/>
                  </a:lnTo>
                  <a:lnTo>
                    <a:pt x="42722" y="255409"/>
                  </a:lnTo>
                  <a:lnTo>
                    <a:pt x="41516" y="256971"/>
                  </a:lnTo>
                  <a:lnTo>
                    <a:pt x="39903" y="257454"/>
                  </a:lnTo>
                  <a:lnTo>
                    <a:pt x="38912" y="257657"/>
                  </a:lnTo>
                  <a:lnTo>
                    <a:pt x="39636" y="255905"/>
                  </a:lnTo>
                  <a:lnTo>
                    <a:pt x="39547" y="255333"/>
                  </a:lnTo>
                  <a:lnTo>
                    <a:pt x="39255" y="254850"/>
                  </a:lnTo>
                  <a:lnTo>
                    <a:pt x="39090" y="254736"/>
                  </a:lnTo>
                  <a:lnTo>
                    <a:pt x="38900" y="254723"/>
                  </a:lnTo>
                  <a:lnTo>
                    <a:pt x="38836" y="255689"/>
                  </a:lnTo>
                  <a:lnTo>
                    <a:pt x="38646" y="255676"/>
                  </a:lnTo>
                  <a:lnTo>
                    <a:pt x="38646" y="255993"/>
                  </a:lnTo>
                  <a:lnTo>
                    <a:pt x="37617" y="258229"/>
                  </a:lnTo>
                  <a:lnTo>
                    <a:pt x="37630" y="258406"/>
                  </a:lnTo>
                  <a:lnTo>
                    <a:pt x="37833" y="258686"/>
                  </a:lnTo>
                  <a:lnTo>
                    <a:pt x="37998" y="258775"/>
                  </a:lnTo>
                  <a:lnTo>
                    <a:pt x="41617" y="258394"/>
                  </a:lnTo>
                  <a:lnTo>
                    <a:pt x="43256" y="256298"/>
                  </a:lnTo>
                  <a:lnTo>
                    <a:pt x="43408" y="256044"/>
                  </a:lnTo>
                  <a:lnTo>
                    <a:pt x="43510" y="255790"/>
                  </a:lnTo>
                  <a:lnTo>
                    <a:pt x="44018" y="257124"/>
                  </a:lnTo>
                  <a:lnTo>
                    <a:pt x="44386" y="258826"/>
                  </a:lnTo>
                  <a:lnTo>
                    <a:pt x="43497" y="259880"/>
                  </a:lnTo>
                  <a:lnTo>
                    <a:pt x="43472" y="260108"/>
                  </a:lnTo>
                  <a:lnTo>
                    <a:pt x="43675" y="260426"/>
                  </a:lnTo>
                  <a:lnTo>
                    <a:pt x="43827" y="260515"/>
                  </a:lnTo>
                  <a:lnTo>
                    <a:pt x="43992" y="260515"/>
                  </a:lnTo>
                  <a:lnTo>
                    <a:pt x="47536" y="259651"/>
                  </a:lnTo>
                  <a:lnTo>
                    <a:pt x="49314" y="256679"/>
                  </a:lnTo>
                  <a:lnTo>
                    <a:pt x="49517" y="255968"/>
                  </a:lnTo>
                  <a:lnTo>
                    <a:pt x="49517" y="255219"/>
                  </a:lnTo>
                  <a:lnTo>
                    <a:pt x="49911" y="256298"/>
                  </a:lnTo>
                  <a:lnTo>
                    <a:pt x="50253" y="257581"/>
                  </a:lnTo>
                  <a:lnTo>
                    <a:pt x="50190" y="258521"/>
                  </a:lnTo>
                  <a:lnTo>
                    <a:pt x="50126" y="259054"/>
                  </a:lnTo>
                  <a:lnTo>
                    <a:pt x="49987" y="259232"/>
                  </a:lnTo>
                  <a:lnTo>
                    <a:pt x="49631" y="259562"/>
                  </a:lnTo>
                  <a:lnTo>
                    <a:pt x="49606" y="259842"/>
                  </a:lnTo>
                  <a:lnTo>
                    <a:pt x="49911" y="260248"/>
                  </a:lnTo>
                  <a:lnTo>
                    <a:pt x="50203" y="260286"/>
                  </a:lnTo>
                  <a:lnTo>
                    <a:pt x="50520" y="260070"/>
                  </a:lnTo>
                  <a:lnTo>
                    <a:pt x="51600" y="259003"/>
                  </a:lnTo>
                  <a:lnTo>
                    <a:pt x="54648" y="255803"/>
                  </a:lnTo>
                  <a:close/>
                </a:path>
                <a:path w="238125" h="272415">
                  <a:moveTo>
                    <a:pt x="56819" y="221488"/>
                  </a:moveTo>
                  <a:lnTo>
                    <a:pt x="54825" y="218922"/>
                  </a:lnTo>
                  <a:lnTo>
                    <a:pt x="54063" y="219506"/>
                  </a:lnTo>
                  <a:lnTo>
                    <a:pt x="55130" y="220865"/>
                  </a:lnTo>
                  <a:lnTo>
                    <a:pt x="55156" y="223380"/>
                  </a:lnTo>
                  <a:lnTo>
                    <a:pt x="55016" y="225132"/>
                  </a:lnTo>
                  <a:lnTo>
                    <a:pt x="53784" y="222846"/>
                  </a:lnTo>
                  <a:lnTo>
                    <a:pt x="51562" y="221818"/>
                  </a:lnTo>
                  <a:lnTo>
                    <a:pt x="51054" y="222631"/>
                  </a:lnTo>
                  <a:lnTo>
                    <a:pt x="54165" y="224091"/>
                  </a:lnTo>
                  <a:lnTo>
                    <a:pt x="54800" y="227469"/>
                  </a:lnTo>
                  <a:lnTo>
                    <a:pt x="55003" y="227634"/>
                  </a:lnTo>
                  <a:lnTo>
                    <a:pt x="55232" y="227634"/>
                  </a:lnTo>
                  <a:lnTo>
                    <a:pt x="55460" y="227634"/>
                  </a:lnTo>
                  <a:lnTo>
                    <a:pt x="55664" y="227469"/>
                  </a:lnTo>
                  <a:lnTo>
                    <a:pt x="56819" y="221488"/>
                  </a:lnTo>
                  <a:close/>
                </a:path>
                <a:path w="238125" h="272415">
                  <a:moveTo>
                    <a:pt x="63957" y="231851"/>
                  </a:moveTo>
                  <a:lnTo>
                    <a:pt x="61087" y="230822"/>
                  </a:lnTo>
                  <a:lnTo>
                    <a:pt x="60769" y="231711"/>
                  </a:lnTo>
                  <a:lnTo>
                    <a:pt x="62103" y="232206"/>
                  </a:lnTo>
                  <a:lnTo>
                    <a:pt x="62585" y="234365"/>
                  </a:lnTo>
                  <a:lnTo>
                    <a:pt x="62699" y="236016"/>
                  </a:lnTo>
                  <a:lnTo>
                    <a:pt x="61861" y="235064"/>
                  </a:lnTo>
                  <a:lnTo>
                    <a:pt x="60350" y="233311"/>
                  </a:lnTo>
                  <a:lnTo>
                    <a:pt x="57835" y="234467"/>
                  </a:lnTo>
                  <a:lnTo>
                    <a:pt x="57721" y="235013"/>
                  </a:lnTo>
                  <a:lnTo>
                    <a:pt x="59169" y="236816"/>
                  </a:lnTo>
                  <a:lnTo>
                    <a:pt x="59131" y="239064"/>
                  </a:lnTo>
                  <a:lnTo>
                    <a:pt x="58991" y="239991"/>
                  </a:lnTo>
                  <a:lnTo>
                    <a:pt x="58775" y="239661"/>
                  </a:lnTo>
                  <a:lnTo>
                    <a:pt x="58229" y="239064"/>
                  </a:lnTo>
                  <a:lnTo>
                    <a:pt x="57378" y="238099"/>
                  </a:lnTo>
                  <a:lnTo>
                    <a:pt x="54711" y="238036"/>
                  </a:lnTo>
                  <a:lnTo>
                    <a:pt x="54571" y="238112"/>
                  </a:lnTo>
                  <a:lnTo>
                    <a:pt x="54394" y="238379"/>
                  </a:lnTo>
                  <a:lnTo>
                    <a:pt x="54406" y="238671"/>
                  </a:lnTo>
                  <a:lnTo>
                    <a:pt x="55372" y="241071"/>
                  </a:lnTo>
                  <a:lnTo>
                    <a:pt x="54813" y="243078"/>
                  </a:lnTo>
                  <a:lnTo>
                    <a:pt x="54724" y="243357"/>
                  </a:lnTo>
                  <a:lnTo>
                    <a:pt x="54102" y="244678"/>
                  </a:lnTo>
                  <a:lnTo>
                    <a:pt x="53949" y="243979"/>
                  </a:lnTo>
                  <a:lnTo>
                    <a:pt x="52920" y="246684"/>
                  </a:lnTo>
                  <a:lnTo>
                    <a:pt x="53009" y="246926"/>
                  </a:lnTo>
                  <a:lnTo>
                    <a:pt x="53289" y="247091"/>
                  </a:lnTo>
                  <a:lnTo>
                    <a:pt x="53454" y="247116"/>
                  </a:lnTo>
                  <a:lnTo>
                    <a:pt x="53594" y="247116"/>
                  </a:lnTo>
                  <a:lnTo>
                    <a:pt x="53721" y="247053"/>
                  </a:lnTo>
                  <a:lnTo>
                    <a:pt x="55714" y="244678"/>
                  </a:lnTo>
                  <a:lnTo>
                    <a:pt x="56832" y="243357"/>
                  </a:lnTo>
                  <a:lnTo>
                    <a:pt x="55575" y="239064"/>
                  </a:lnTo>
                  <a:lnTo>
                    <a:pt x="56261" y="239179"/>
                  </a:lnTo>
                  <a:lnTo>
                    <a:pt x="57315" y="239458"/>
                  </a:lnTo>
                  <a:lnTo>
                    <a:pt x="58331" y="240614"/>
                  </a:lnTo>
                  <a:lnTo>
                    <a:pt x="58394" y="242112"/>
                  </a:lnTo>
                  <a:lnTo>
                    <a:pt x="58547" y="242328"/>
                  </a:lnTo>
                  <a:lnTo>
                    <a:pt x="58991" y="242455"/>
                  </a:lnTo>
                  <a:lnTo>
                    <a:pt x="59220" y="242354"/>
                  </a:lnTo>
                  <a:lnTo>
                    <a:pt x="60350" y="239991"/>
                  </a:lnTo>
                  <a:lnTo>
                    <a:pt x="60985" y="238671"/>
                  </a:lnTo>
                  <a:lnTo>
                    <a:pt x="61074" y="238379"/>
                  </a:lnTo>
                  <a:lnTo>
                    <a:pt x="58978" y="235127"/>
                  </a:lnTo>
                  <a:lnTo>
                    <a:pt x="59778" y="235064"/>
                  </a:lnTo>
                  <a:lnTo>
                    <a:pt x="61290" y="235343"/>
                  </a:lnTo>
                  <a:lnTo>
                    <a:pt x="62915" y="237934"/>
                  </a:lnTo>
                  <a:lnTo>
                    <a:pt x="63119" y="238023"/>
                  </a:lnTo>
                  <a:lnTo>
                    <a:pt x="63525" y="237921"/>
                  </a:lnTo>
                  <a:lnTo>
                    <a:pt x="63677" y="237744"/>
                  </a:lnTo>
                  <a:lnTo>
                    <a:pt x="63754" y="236016"/>
                  </a:lnTo>
                  <a:lnTo>
                    <a:pt x="63957" y="231851"/>
                  </a:lnTo>
                  <a:close/>
                </a:path>
                <a:path w="238125" h="272415">
                  <a:moveTo>
                    <a:pt x="76327" y="229019"/>
                  </a:moveTo>
                  <a:lnTo>
                    <a:pt x="75298" y="223875"/>
                  </a:lnTo>
                  <a:lnTo>
                    <a:pt x="72796" y="222758"/>
                  </a:lnTo>
                  <a:lnTo>
                    <a:pt x="72199" y="222808"/>
                  </a:lnTo>
                  <a:lnTo>
                    <a:pt x="71628" y="223151"/>
                  </a:lnTo>
                  <a:lnTo>
                    <a:pt x="72123" y="223977"/>
                  </a:lnTo>
                  <a:lnTo>
                    <a:pt x="72529" y="223735"/>
                  </a:lnTo>
                  <a:lnTo>
                    <a:pt x="72796" y="223812"/>
                  </a:lnTo>
                  <a:lnTo>
                    <a:pt x="73736" y="224231"/>
                  </a:lnTo>
                  <a:lnTo>
                    <a:pt x="74422" y="225717"/>
                  </a:lnTo>
                  <a:lnTo>
                    <a:pt x="74879" y="227164"/>
                  </a:lnTo>
                  <a:lnTo>
                    <a:pt x="73393" y="226174"/>
                  </a:lnTo>
                  <a:lnTo>
                    <a:pt x="71513" y="226326"/>
                  </a:lnTo>
                  <a:lnTo>
                    <a:pt x="70383" y="226669"/>
                  </a:lnTo>
                  <a:lnTo>
                    <a:pt x="70154" y="227050"/>
                  </a:lnTo>
                  <a:lnTo>
                    <a:pt x="70167" y="227203"/>
                  </a:lnTo>
                  <a:lnTo>
                    <a:pt x="71018" y="228701"/>
                  </a:lnTo>
                  <a:lnTo>
                    <a:pt x="71577" y="230073"/>
                  </a:lnTo>
                  <a:lnTo>
                    <a:pt x="71945" y="231127"/>
                  </a:lnTo>
                  <a:lnTo>
                    <a:pt x="71031" y="230352"/>
                  </a:lnTo>
                  <a:lnTo>
                    <a:pt x="70180" y="229946"/>
                  </a:lnTo>
                  <a:lnTo>
                    <a:pt x="69342" y="229997"/>
                  </a:lnTo>
                  <a:lnTo>
                    <a:pt x="68262" y="230035"/>
                  </a:lnTo>
                  <a:lnTo>
                    <a:pt x="67691" y="230809"/>
                  </a:lnTo>
                  <a:lnTo>
                    <a:pt x="68465" y="231368"/>
                  </a:lnTo>
                  <a:lnTo>
                    <a:pt x="68757" y="230974"/>
                  </a:lnTo>
                  <a:lnTo>
                    <a:pt x="69367" y="230962"/>
                  </a:lnTo>
                  <a:lnTo>
                    <a:pt x="69989" y="230911"/>
                  </a:lnTo>
                  <a:lnTo>
                    <a:pt x="71056" y="231305"/>
                  </a:lnTo>
                  <a:lnTo>
                    <a:pt x="72682" y="233286"/>
                  </a:lnTo>
                  <a:lnTo>
                    <a:pt x="72821" y="233349"/>
                  </a:lnTo>
                  <a:lnTo>
                    <a:pt x="72961" y="233349"/>
                  </a:lnTo>
                  <a:lnTo>
                    <a:pt x="73101" y="233337"/>
                  </a:lnTo>
                  <a:lnTo>
                    <a:pt x="73367" y="233197"/>
                  </a:lnTo>
                  <a:lnTo>
                    <a:pt x="73482" y="232981"/>
                  </a:lnTo>
                  <a:lnTo>
                    <a:pt x="72821" y="230149"/>
                  </a:lnTo>
                  <a:lnTo>
                    <a:pt x="71386" y="227431"/>
                  </a:lnTo>
                  <a:lnTo>
                    <a:pt x="72377" y="227279"/>
                  </a:lnTo>
                  <a:lnTo>
                    <a:pt x="74358" y="227253"/>
                  </a:lnTo>
                  <a:lnTo>
                    <a:pt x="75514" y="229311"/>
                  </a:lnTo>
                  <a:lnTo>
                    <a:pt x="75755" y="229400"/>
                  </a:lnTo>
                  <a:lnTo>
                    <a:pt x="76200" y="229247"/>
                  </a:lnTo>
                  <a:lnTo>
                    <a:pt x="76327" y="229019"/>
                  </a:lnTo>
                  <a:close/>
                </a:path>
                <a:path w="238125" h="272415">
                  <a:moveTo>
                    <a:pt x="148120" y="18529"/>
                  </a:moveTo>
                  <a:lnTo>
                    <a:pt x="147701" y="17665"/>
                  </a:lnTo>
                  <a:lnTo>
                    <a:pt x="142582" y="19875"/>
                  </a:lnTo>
                  <a:lnTo>
                    <a:pt x="138061" y="22136"/>
                  </a:lnTo>
                  <a:lnTo>
                    <a:pt x="133921" y="24612"/>
                  </a:lnTo>
                  <a:lnTo>
                    <a:pt x="134378" y="25450"/>
                  </a:lnTo>
                  <a:lnTo>
                    <a:pt x="141300" y="21945"/>
                  </a:lnTo>
                  <a:lnTo>
                    <a:pt x="146164" y="19545"/>
                  </a:lnTo>
                  <a:lnTo>
                    <a:pt x="148120" y="18529"/>
                  </a:lnTo>
                  <a:close/>
                </a:path>
                <a:path w="238125" h="272415">
                  <a:moveTo>
                    <a:pt x="177368" y="67818"/>
                  </a:moveTo>
                  <a:lnTo>
                    <a:pt x="177050" y="67729"/>
                  </a:lnTo>
                  <a:lnTo>
                    <a:pt x="176796" y="67818"/>
                  </a:lnTo>
                  <a:lnTo>
                    <a:pt x="177368" y="67818"/>
                  </a:lnTo>
                  <a:close/>
                </a:path>
                <a:path w="238125" h="272415">
                  <a:moveTo>
                    <a:pt x="237947" y="51358"/>
                  </a:moveTo>
                  <a:lnTo>
                    <a:pt x="236702" y="51130"/>
                  </a:lnTo>
                  <a:lnTo>
                    <a:pt x="235280" y="50901"/>
                  </a:lnTo>
                  <a:lnTo>
                    <a:pt x="235280" y="51841"/>
                  </a:lnTo>
                  <a:lnTo>
                    <a:pt x="235178" y="51981"/>
                  </a:lnTo>
                  <a:lnTo>
                    <a:pt x="233553" y="53873"/>
                  </a:lnTo>
                  <a:lnTo>
                    <a:pt x="227355" y="57429"/>
                  </a:lnTo>
                  <a:lnTo>
                    <a:pt x="214464" y="59766"/>
                  </a:lnTo>
                  <a:lnTo>
                    <a:pt x="193014" y="57988"/>
                  </a:lnTo>
                  <a:lnTo>
                    <a:pt x="192709" y="57962"/>
                  </a:lnTo>
                  <a:lnTo>
                    <a:pt x="186474" y="57124"/>
                  </a:lnTo>
                  <a:lnTo>
                    <a:pt x="181457" y="57162"/>
                  </a:lnTo>
                  <a:lnTo>
                    <a:pt x="175158" y="57772"/>
                  </a:lnTo>
                  <a:lnTo>
                    <a:pt x="174345" y="58712"/>
                  </a:lnTo>
                  <a:lnTo>
                    <a:pt x="172732" y="60096"/>
                  </a:lnTo>
                  <a:lnTo>
                    <a:pt x="167462" y="62992"/>
                  </a:lnTo>
                  <a:lnTo>
                    <a:pt x="157759" y="65709"/>
                  </a:lnTo>
                  <a:lnTo>
                    <a:pt x="154317" y="65900"/>
                  </a:lnTo>
                  <a:lnTo>
                    <a:pt x="142875" y="66548"/>
                  </a:lnTo>
                  <a:lnTo>
                    <a:pt x="141693" y="65747"/>
                  </a:lnTo>
                  <a:lnTo>
                    <a:pt x="141452" y="65646"/>
                  </a:lnTo>
                  <a:lnTo>
                    <a:pt x="140309" y="65151"/>
                  </a:lnTo>
                  <a:lnTo>
                    <a:pt x="139166" y="64922"/>
                  </a:lnTo>
                  <a:lnTo>
                    <a:pt x="141414" y="64350"/>
                  </a:lnTo>
                  <a:lnTo>
                    <a:pt x="143408" y="63360"/>
                  </a:lnTo>
                  <a:lnTo>
                    <a:pt x="146075" y="61239"/>
                  </a:lnTo>
                  <a:lnTo>
                    <a:pt x="146532" y="60540"/>
                  </a:lnTo>
                  <a:lnTo>
                    <a:pt x="146570" y="59867"/>
                  </a:lnTo>
                  <a:lnTo>
                    <a:pt x="148780" y="59537"/>
                  </a:lnTo>
                  <a:lnTo>
                    <a:pt x="149085" y="59499"/>
                  </a:lnTo>
                  <a:lnTo>
                    <a:pt x="153454" y="58889"/>
                  </a:lnTo>
                  <a:lnTo>
                    <a:pt x="164325" y="57556"/>
                  </a:lnTo>
                  <a:lnTo>
                    <a:pt x="168897" y="53568"/>
                  </a:lnTo>
                  <a:lnTo>
                    <a:pt x="171373" y="49809"/>
                  </a:lnTo>
                  <a:lnTo>
                    <a:pt x="172720" y="48475"/>
                  </a:lnTo>
                  <a:lnTo>
                    <a:pt x="175272" y="47294"/>
                  </a:lnTo>
                  <a:lnTo>
                    <a:pt x="184721" y="46913"/>
                  </a:lnTo>
                  <a:lnTo>
                    <a:pt x="185788" y="46913"/>
                  </a:lnTo>
                  <a:lnTo>
                    <a:pt x="197396" y="47218"/>
                  </a:lnTo>
                  <a:lnTo>
                    <a:pt x="209550" y="48145"/>
                  </a:lnTo>
                  <a:lnTo>
                    <a:pt x="222186" y="49682"/>
                  </a:lnTo>
                  <a:lnTo>
                    <a:pt x="235280" y="51841"/>
                  </a:lnTo>
                  <a:lnTo>
                    <a:pt x="235280" y="50901"/>
                  </a:lnTo>
                  <a:lnTo>
                    <a:pt x="223215" y="48869"/>
                  </a:lnTo>
                  <a:lnTo>
                    <a:pt x="210210" y="47256"/>
                  </a:lnTo>
                  <a:lnTo>
                    <a:pt x="205816" y="46913"/>
                  </a:lnTo>
                  <a:lnTo>
                    <a:pt x="201434" y="46570"/>
                  </a:lnTo>
                  <a:lnTo>
                    <a:pt x="207772" y="45948"/>
                  </a:lnTo>
                  <a:lnTo>
                    <a:pt x="216738" y="45072"/>
                  </a:lnTo>
                  <a:lnTo>
                    <a:pt x="226745" y="41122"/>
                  </a:lnTo>
                  <a:lnTo>
                    <a:pt x="230797" y="37109"/>
                  </a:lnTo>
                  <a:lnTo>
                    <a:pt x="231584" y="35077"/>
                  </a:lnTo>
                  <a:lnTo>
                    <a:pt x="231635" y="34645"/>
                  </a:lnTo>
                  <a:lnTo>
                    <a:pt x="231228" y="34556"/>
                  </a:lnTo>
                  <a:lnTo>
                    <a:pt x="230530" y="34480"/>
                  </a:lnTo>
                  <a:lnTo>
                    <a:pt x="230530" y="35382"/>
                  </a:lnTo>
                  <a:lnTo>
                    <a:pt x="229019" y="37858"/>
                  </a:lnTo>
                  <a:lnTo>
                    <a:pt x="224294" y="41376"/>
                  </a:lnTo>
                  <a:lnTo>
                    <a:pt x="214591" y="44538"/>
                  </a:lnTo>
                  <a:lnTo>
                    <a:pt x="198043" y="45948"/>
                  </a:lnTo>
                  <a:lnTo>
                    <a:pt x="191325" y="45681"/>
                  </a:lnTo>
                  <a:lnTo>
                    <a:pt x="184696" y="45961"/>
                  </a:lnTo>
                  <a:lnTo>
                    <a:pt x="168173" y="52920"/>
                  </a:lnTo>
                  <a:lnTo>
                    <a:pt x="163918" y="56629"/>
                  </a:lnTo>
                  <a:lnTo>
                    <a:pt x="155270" y="57696"/>
                  </a:lnTo>
                  <a:lnTo>
                    <a:pt x="153327" y="57924"/>
                  </a:lnTo>
                  <a:lnTo>
                    <a:pt x="151320" y="58216"/>
                  </a:lnTo>
                  <a:lnTo>
                    <a:pt x="150876" y="58267"/>
                  </a:lnTo>
                  <a:lnTo>
                    <a:pt x="149161" y="58521"/>
                  </a:lnTo>
                  <a:lnTo>
                    <a:pt x="146405" y="58915"/>
                  </a:lnTo>
                  <a:lnTo>
                    <a:pt x="145681" y="57746"/>
                  </a:lnTo>
                  <a:lnTo>
                    <a:pt x="143510" y="57035"/>
                  </a:lnTo>
                  <a:lnTo>
                    <a:pt x="141668" y="56845"/>
                  </a:lnTo>
                  <a:lnTo>
                    <a:pt x="144106" y="56095"/>
                  </a:lnTo>
                  <a:lnTo>
                    <a:pt x="146215" y="54902"/>
                  </a:lnTo>
                  <a:lnTo>
                    <a:pt x="148361" y="52920"/>
                  </a:lnTo>
                  <a:lnTo>
                    <a:pt x="148564" y="52705"/>
                  </a:lnTo>
                  <a:lnTo>
                    <a:pt x="153187" y="51536"/>
                  </a:lnTo>
                  <a:lnTo>
                    <a:pt x="161569" y="49428"/>
                  </a:lnTo>
                  <a:lnTo>
                    <a:pt x="163474" y="47777"/>
                  </a:lnTo>
                  <a:lnTo>
                    <a:pt x="169443" y="46189"/>
                  </a:lnTo>
                  <a:lnTo>
                    <a:pt x="168516" y="41630"/>
                  </a:lnTo>
                  <a:lnTo>
                    <a:pt x="168910" y="40970"/>
                  </a:lnTo>
                  <a:lnTo>
                    <a:pt x="169049" y="40728"/>
                  </a:lnTo>
                  <a:lnTo>
                    <a:pt x="169024" y="39027"/>
                  </a:lnTo>
                  <a:lnTo>
                    <a:pt x="169037" y="38836"/>
                  </a:lnTo>
                  <a:lnTo>
                    <a:pt x="187452" y="34493"/>
                  </a:lnTo>
                  <a:lnTo>
                    <a:pt x="192773" y="34302"/>
                  </a:lnTo>
                  <a:lnTo>
                    <a:pt x="204990" y="34061"/>
                  </a:lnTo>
                  <a:lnTo>
                    <a:pt x="219202" y="34264"/>
                  </a:lnTo>
                  <a:lnTo>
                    <a:pt x="230530" y="35382"/>
                  </a:lnTo>
                  <a:lnTo>
                    <a:pt x="230530" y="34480"/>
                  </a:lnTo>
                  <a:lnTo>
                    <a:pt x="226707" y="34061"/>
                  </a:lnTo>
                  <a:lnTo>
                    <a:pt x="220078" y="33337"/>
                  </a:lnTo>
                  <a:lnTo>
                    <a:pt x="205828" y="33096"/>
                  </a:lnTo>
                  <a:lnTo>
                    <a:pt x="193332" y="33324"/>
                  </a:lnTo>
                  <a:lnTo>
                    <a:pt x="191528" y="33401"/>
                  </a:lnTo>
                  <a:lnTo>
                    <a:pt x="195186" y="32994"/>
                  </a:lnTo>
                  <a:lnTo>
                    <a:pt x="226796" y="18046"/>
                  </a:lnTo>
                  <a:lnTo>
                    <a:pt x="225628" y="18046"/>
                  </a:lnTo>
                  <a:lnTo>
                    <a:pt x="225628" y="18999"/>
                  </a:lnTo>
                  <a:lnTo>
                    <a:pt x="219913" y="25095"/>
                  </a:lnTo>
                  <a:lnTo>
                    <a:pt x="183095" y="33337"/>
                  </a:lnTo>
                  <a:lnTo>
                    <a:pt x="179082" y="34213"/>
                  </a:lnTo>
                  <a:lnTo>
                    <a:pt x="177368" y="34544"/>
                  </a:lnTo>
                  <a:lnTo>
                    <a:pt x="177152" y="34569"/>
                  </a:lnTo>
                  <a:lnTo>
                    <a:pt x="169367" y="36017"/>
                  </a:lnTo>
                  <a:lnTo>
                    <a:pt x="167932" y="38836"/>
                  </a:lnTo>
                  <a:lnTo>
                    <a:pt x="167894" y="40284"/>
                  </a:lnTo>
                  <a:lnTo>
                    <a:pt x="166077" y="43421"/>
                  </a:lnTo>
                  <a:lnTo>
                    <a:pt x="160274" y="47548"/>
                  </a:lnTo>
                  <a:lnTo>
                    <a:pt x="149288" y="51422"/>
                  </a:lnTo>
                  <a:lnTo>
                    <a:pt x="149364" y="51181"/>
                  </a:lnTo>
                  <a:lnTo>
                    <a:pt x="149275" y="50457"/>
                  </a:lnTo>
                  <a:lnTo>
                    <a:pt x="148539" y="49047"/>
                  </a:lnTo>
                  <a:lnTo>
                    <a:pt x="146329" y="48399"/>
                  </a:lnTo>
                  <a:lnTo>
                    <a:pt x="144424" y="48260"/>
                  </a:lnTo>
                  <a:lnTo>
                    <a:pt x="146583" y="47561"/>
                  </a:lnTo>
                  <a:lnTo>
                    <a:pt x="148463" y="46469"/>
                  </a:lnTo>
                  <a:lnTo>
                    <a:pt x="151688" y="43522"/>
                  </a:lnTo>
                  <a:lnTo>
                    <a:pt x="152285" y="42341"/>
                  </a:lnTo>
                  <a:lnTo>
                    <a:pt x="151765" y="41148"/>
                  </a:lnTo>
                  <a:lnTo>
                    <a:pt x="151676" y="40944"/>
                  </a:lnTo>
                  <a:lnTo>
                    <a:pt x="151206" y="40601"/>
                  </a:lnTo>
                  <a:lnTo>
                    <a:pt x="150520" y="40436"/>
                  </a:lnTo>
                  <a:lnTo>
                    <a:pt x="164439" y="34366"/>
                  </a:lnTo>
                  <a:lnTo>
                    <a:pt x="164376" y="33896"/>
                  </a:lnTo>
                  <a:lnTo>
                    <a:pt x="164325" y="33375"/>
                  </a:lnTo>
                  <a:lnTo>
                    <a:pt x="164503" y="33274"/>
                  </a:lnTo>
                  <a:lnTo>
                    <a:pt x="164414" y="33007"/>
                  </a:lnTo>
                  <a:lnTo>
                    <a:pt x="164223" y="32448"/>
                  </a:lnTo>
                  <a:lnTo>
                    <a:pt x="164312" y="33362"/>
                  </a:lnTo>
                  <a:lnTo>
                    <a:pt x="148412" y="40309"/>
                  </a:lnTo>
                  <a:lnTo>
                    <a:pt x="146697" y="40462"/>
                  </a:lnTo>
                  <a:lnTo>
                    <a:pt x="142252" y="41313"/>
                  </a:lnTo>
                  <a:lnTo>
                    <a:pt x="133680" y="42760"/>
                  </a:lnTo>
                  <a:lnTo>
                    <a:pt x="135610" y="42049"/>
                  </a:lnTo>
                  <a:lnTo>
                    <a:pt x="144919" y="38760"/>
                  </a:lnTo>
                  <a:lnTo>
                    <a:pt x="148501" y="36842"/>
                  </a:lnTo>
                  <a:lnTo>
                    <a:pt x="150456" y="34226"/>
                  </a:lnTo>
                  <a:lnTo>
                    <a:pt x="154863" y="29451"/>
                  </a:lnTo>
                  <a:lnTo>
                    <a:pt x="154368" y="28638"/>
                  </a:lnTo>
                  <a:lnTo>
                    <a:pt x="154101" y="28219"/>
                  </a:lnTo>
                  <a:lnTo>
                    <a:pt x="153733" y="28003"/>
                  </a:lnTo>
                  <a:lnTo>
                    <a:pt x="152031" y="28003"/>
                  </a:lnTo>
                  <a:lnTo>
                    <a:pt x="150609" y="28257"/>
                  </a:lnTo>
                  <a:lnTo>
                    <a:pt x="146469" y="29451"/>
                  </a:lnTo>
                  <a:lnTo>
                    <a:pt x="141414" y="31280"/>
                  </a:lnTo>
                  <a:lnTo>
                    <a:pt x="132829" y="34251"/>
                  </a:lnTo>
                  <a:lnTo>
                    <a:pt x="138137" y="31432"/>
                  </a:lnTo>
                  <a:lnTo>
                    <a:pt x="147726" y="26644"/>
                  </a:lnTo>
                  <a:lnTo>
                    <a:pt x="149542" y="23520"/>
                  </a:lnTo>
                  <a:lnTo>
                    <a:pt x="152463" y="19164"/>
                  </a:lnTo>
                  <a:lnTo>
                    <a:pt x="153479" y="17576"/>
                  </a:lnTo>
                  <a:lnTo>
                    <a:pt x="153555" y="17449"/>
                  </a:lnTo>
                  <a:lnTo>
                    <a:pt x="153263" y="17018"/>
                  </a:lnTo>
                  <a:lnTo>
                    <a:pt x="152946" y="16548"/>
                  </a:lnTo>
                  <a:lnTo>
                    <a:pt x="198005" y="3797"/>
                  </a:lnTo>
                  <a:lnTo>
                    <a:pt x="215392" y="1003"/>
                  </a:lnTo>
                  <a:lnTo>
                    <a:pt x="216115" y="2133"/>
                  </a:lnTo>
                  <a:lnTo>
                    <a:pt x="216268" y="3238"/>
                  </a:lnTo>
                  <a:lnTo>
                    <a:pt x="215836" y="4381"/>
                  </a:lnTo>
                  <a:lnTo>
                    <a:pt x="176898" y="19748"/>
                  </a:lnTo>
                  <a:lnTo>
                    <a:pt x="172593" y="21209"/>
                  </a:lnTo>
                  <a:lnTo>
                    <a:pt x="164769" y="23583"/>
                  </a:lnTo>
                  <a:lnTo>
                    <a:pt x="163182" y="25603"/>
                  </a:lnTo>
                  <a:lnTo>
                    <a:pt x="162801" y="26073"/>
                  </a:lnTo>
                  <a:lnTo>
                    <a:pt x="162610" y="26416"/>
                  </a:lnTo>
                  <a:lnTo>
                    <a:pt x="162433" y="26949"/>
                  </a:lnTo>
                  <a:lnTo>
                    <a:pt x="164198" y="32359"/>
                  </a:lnTo>
                  <a:lnTo>
                    <a:pt x="163804" y="28638"/>
                  </a:lnTo>
                  <a:lnTo>
                    <a:pt x="163741" y="28308"/>
                  </a:lnTo>
                  <a:lnTo>
                    <a:pt x="163728" y="28105"/>
                  </a:lnTo>
                  <a:lnTo>
                    <a:pt x="163436" y="26949"/>
                  </a:lnTo>
                  <a:lnTo>
                    <a:pt x="163512" y="26784"/>
                  </a:lnTo>
                  <a:lnTo>
                    <a:pt x="163741" y="26454"/>
                  </a:lnTo>
                  <a:lnTo>
                    <a:pt x="166814" y="25704"/>
                  </a:lnTo>
                  <a:lnTo>
                    <a:pt x="205867" y="19824"/>
                  </a:lnTo>
                  <a:lnTo>
                    <a:pt x="217982" y="18973"/>
                  </a:lnTo>
                  <a:lnTo>
                    <a:pt x="225628" y="18999"/>
                  </a:lnTo>
                  <a:lnTo>
                    <a:pt x="225628" y="18046"/>
                  </a:lnTo>
                  <a:lnTo>
                    <a:pt x="183515" y="21539"/>
                  </a:lnTo>
                  <a:lnTo>
                    <a:pt x="164693" y="25234"/>
                  </a:lnTo>
                  <a:lnTo>
                    <a:pt x="165341" y="24409"/>
                  </a:lnTo>
                  <a:lnTo>
                    <a:pt x="173304" y="21983"/>
                  </a:lnTo>
                  <a:lnTo>
                    <a:pt x="177152" y="20675"/>
                  </a:lnTo>
                  <a:lnTo>
                    <a:pt x="188849" y="18072"/>
                  </a:lnTo>
                  <a:lnTo>
                    <a:pt x="217297" y="3238"/>
                  </a:lnTo>
                  <a:lnTo>
                    <a:pt x="217258" y="2857"/>
                  </a:lnTo>
                  <a:lnTo>
                    <a:pt x="217068" y="1689"/>
                  </a:lnTo>
                  <a:lnTo>
                    <a:pt x="216585" y="1003"/>
                  </a:lnTo>
                  <a:lnTo>
                    <a:pt x="215861" y="0"/>
                  </a:lnTo>
                  <a:lnTo>
                    <a:pt x="209816" y="647"/>
                  </a:lnTo>
                  <a:lnTo>
                    <a:pt x="165976" y="10960"/>
                  </a:lnTo>
                  <a:lnTo>
                    <a:pt x="151180" y="16217"/>
                  </a:lnTo>
                  <a:lnTo>
                    <a:pt x="151460" y="17132"/>
                  </a:lnTo>
                  <a:lnTo>
                    <a:pt x="151980" y="17018"/>
                  </a:lnTo>
                  <a:lnTo>
                    <a:pt x="152146" y="17081"/>
                  </a:lnTo>
                  <a:lnTo>
                    <a:pt x="152374" y="17576"/>
                  </a:lnTo>
                  <a:lnTo>
                    <a:pt x="148729" y="23012"/>
                  </a:lnTo>
                  <a:lnTo>
                    <a:pt x="147040" y="25908"/>
                  </a:lnTo>
                  <a:lnTo>
                    <a:pt x="139941" y="29451"/>
                  </a:lnTo>
                  <a:lnTo>
                    <a:pt x="135940" y="31483"/>
                  </a:lnTo>
                  <a:lnTo>
                    <a:pt x="127088" y="36245"/>
                  </a:lnTo>
                  <a:lnTo>
                    <a:pt x="127469" y="37122"/>
                  </a:lnTo>
                  <a:lnTo>
                    <a:pt x="135763" y="34251"/>
                  </a:lnTo>
                  <a:lnTo>
                    <a:pt x="140970" y="32448"/>
                  </a:lnTo>
                  <a:lnTo>
                    <a:pt x="146862" y="30327"/>
                  </a:lnTo>
                  <a:lnTo>
                    <a:pt x="152768" y="28638"/>
                  </a:lnTo>
                  <a:lnTo>
                    <a:pt x="153403" y="28968"/>
                  </a:lnTo>
                  <a:lnTo>
                    <a:pt x="153555" y="29451"/>
                  </a:lnTo>
                  <a:lnTo>
                    <a:pt x="149720" y="33616"/>
                  </a:lnTo>
                  <a:lnTo>
                    <a:pt x="147866" y="36080"/>
                  </a:lnTo>
                  <a:lnTo>
                    <a:pt x="144335" y="37947"/>
                  </a:lnTo>
                  <a:lnTo>
                    <a:pt x="134950" y="41262"/>
                  </a:lnTo>
                  <a:lnTo>
                    <a:pt x="132715" y="42075"/>
                  </a:lnTo>
                  <a:lnTo>
                    <a:pt x="128638" y="43611"/>
                  </a:lnTo>
                  <a:lnTo>
                    <a:pt x="128879" y="44526"/>
                  </a:lnTo>
                  <a:lnTo>
                    <a:pt x="139522" y="42760"/>
                  </a:lnTo>
                  <a:lnTo>
                    <a:pt x="141579" y="42418"/>
                  </a:lnTo>
                  <a:lnTo>
                    <a:pt x="146888" y="41402"/>
                  </a:lnTo>
                  <a:lnTo>
                    <a:pt x="147612" y="41351"/>
                  </a:lnTo>
                  <a:lnTo>
                    <a:pt x="150050" y="41148"/>
                  </a:lnTo>
                  <a:lnTo>
                    <a:pt x="150863" y="41465"/>
                  </a:lnTo>
                  <a:lnTo>
                    <a:pt x="151091" y="41986"/>
                  </a:lnTo>
                  <a:lnTo>
                    <a:pt x="151193" y="42672"/>
                  </a:lnTo>
                  <a:lnTo>
                    <a:pt x="147332" y="46202"/>
                  </a:lnTo>
                  <a:lnTo>
                    <a:pt x="144805" y="47409"/>
                  </a:lnTo>
                  <a:lnTo>
                    <a:pt x="137287" y="48691"/>
                  </a:lnTo>
                  <a:lnTo>
                    <a:pt x="126834" y="50888"/>
                  </a:lnTo>
                  <a:lnTo>
                    <a:pt x="127012" y="51841"/>
                  </a:lnTo>
                  <a:lnTo>
                    <a:pt x="135305" y="50457"/>
                  </a:lnTo>
                  <a:lnTo>
                    <a:pt x="141046" y="49352"/>
                  </a:lnTo>
                  <a:lnTo>
                    <a:pt x="144983" y="49047"/>
                  </a:lnTo>
                  <a:lnTo>
                    <a:pt x="147751" y="49618"/>
                  </a:lnTo>
                  <a:lnTo>
                    <a:pt x="148564" y="51181"/>
                  </a:lnTo>
                  <a:lnTo>
                    <a:pt x="148031" y="51841"/>
                  </a:lnTo>
                  <a:lnTo>
                    <a:pt x="147624" y="52311"/>
                  </a:lnTo>
                  <a:lnTo>
                    <a:pt x="145110" y="54610"/>
                  </a:lnTo>
                  <a:lnTo>
                    <a:pt x="142379" y="55905"/>
                  </a:lnTo>
                  <a:lnTo>
                    <a:pt x="133819" y="57391"/>
                  </a:lnTo>
                  <a:lnTo>
                    <a:pt x="133959" y="58331"/>
                  </a:lnTo>
                  <a:lnTo>
                    <a:pt x="138696" y="57759"/>
                  </a:lnTo>
                  <a:lnTo>
                    <a:pt x="142646" y="57759"/>
                  </a:lnTo>
                  <a:lnTo>
                    <a:pt x="145313" y="58547"/>
                  </a:lnTo>
                  <a:lnTo>
                    <a:pt x="145453" y="59055"/>
                  </a:lnTo>
                  <a:lnTo>
                    <a:pt x="145745" y="60134"/>
                  </a:lnTo>
                  <a:lnTo>
                    <a:pt x="145084" y="60782"/>
                  </a:lnTo>
                  <a:lnTo>
                    <a:pt x="142252" y="63055"/>
                  </a:lnTo>
                  <a:lnTo>
                    <a:pt x="139534" y="64122"/>
                  </a:lnTo>
                  <a:lnTo>
                    <a:pt x="133045" y="64782"/>
                  </a:lnTo>
                  <a:lnTo>
                    <a:pt x="133096" y="65747"/>
                  </a:lnTo>
                  <a:lnTo>
                    <a:pt x="144348" y="69164"/>
                  </a:lnTo>
                  <a:lnTo>
                    <a:pt x="144335" y="70446"/>
                  </a:lnTo>
                  <a:lnTo>
                    <a:pt x="139115" y="73177"/>
                  </a:lnTo>
                  <a:lnTo>
                    <a:pt x="138125" y="73533"/>
                  </a:lnTo>
                  <a:lnTo>
                    <a:pt x="135191" y="73710"/>
                  </a:lnTo>
                  <a:lnTo>
                    <a:pt x="132270" y="73723"/>
                  </a:lnTo>
                  <a:lnTo>
                    <a:pt x="132245" y="74676"/>
                  </a:lnTo>
                  <a:lnTo>
                    <a:pt x="143510" y="78498"/>
                  </a:lnTo>
                  <a:lnTo>
                    <a:pt x="143090" y="79121"/>
                  </a:lnTo>
                  <a:lnTo>
                    <a:pt x="142836" y="79336"/>
                  </a:lnTo>
                  <a:lnTo>
                    <a:pt x="140474" y="80810"/>
                  </a:lnTo>
                  <a:lnTo>
                    <a:pt x="137477" y="82232"/>
                  </a:lnTo>
                  <a:lnTo>
                    <a:pt x="131737" y="81749"/>
                  </a:lnTo>
                  <a:lnTo>
                    <a:pt x="131610" y="81724"/>
                  </a:lnTo>
                  <a:lnTo>
                    <a:pt x="129578" y="81546"/>
                  </a:lnTo>
                  <a:lnTo>
                    <a:pt x="125526" y="81140"/>
                  </a:lnTo>
                  <a:lnTo>
                    <a:pt x="125412" y="82092"/>
                  </a:lnTo>
                  <a:lnTo>
                    <a:pt x="129501" y="82677"/>
                  </a:lnTo>
                  <a:lnTo>
                    <a:pt x="132410" y="83019"/>
                  </a:lnTo>
                  <a:lnTo>
                    <a:pt x="135318" y="83388"/>
                  </a:lnTo>
                  <a:lnTo>
                    <a:pt x="138049" y="84035"/>
                  </a:lnTo>
                  <a:lnTo>
                    <a:pt x="139941" y="84886"/>
                  </a:lnTo>
                  <a:lnTo>
                    <a:pt x="140093" y="85051"/>
                  </a:lnTo>
                  <a:lnTo>
                    <a:pt x="141300" y="86233"/>
                  </a:lnTo>
                  <a:lnTo>
                    <a:pt x="141681" y="86715"/>
                  </a:lnTo>
                  <a:lnTo>
                    <a:pt x="141541" y="87693"/>
                  </a:lnTo>
                  <a:lnTo>
                    <a:pt x="140982" y="88112"/>
                  </a:lnTo>
                  <a:lnTo>
                    <a:pt x="139319" y="89039"/>
                  </a:lnTo>
                  <a:lnTo>
                    <a:pt x="138010" y="89484"/>
                  </a:lnTo>
                  <a:lnTo>
                    <a:pt x="136842" y="89700"/>
                  </a:lnTo>
                  <a:lnTo>
                    <a:pt x="135293" y="89954"/>
                  </a:lnTo>
                  <a:lnTo>
                    <a:pt x="133756" y="89979"/>
                  </a:lnTo>
                  <a:lnTo>
                    <a:pt x="132143" y="89750"/>
                  </a:lnTo>
                  <a:lnTo>
                    <a:pt x="118833" y="87998"/>
                  </a:lnTo>
                  <a:lnTo>
                    <a:pt x="118694" y="88938"/>
                  </a:lnTo>
                  <a:lnTo>
                    <a:pt x="125577" y="90208"/>
                  </a:lnTo>
                  <a:lnTo>
                    <a:pt x="131686" y="91186"/>
                  </a:lnTo>
                  <a:lnTo>
                    <a:pt x="135394" y="92202"/>
                  </a:lnTo>
                  <a:lnTo>
                    <a:pt x="137858" y="93776"/>
                  </a:lnTo>
                  <a:lnTo>
                    <a:pt x="137960" y="95453"/>
                  </a:lnTo>
                  <a:lnTo>
                    <a:pt x="137668" y="95808"/>
                  </a:lnTo>
                  <a:lnTo>
                    <a:pt x="136918" y="96189"/>
                  </a:lnTo>
                  <a:lnTo>
                    <a:pt x="136055" y="96583"/>
                  </a:lnTo>
                  <a:lnTo>
                    <a:pt x="135686" y="96710"/>
                  </a:lnTo>
                  <a:lnTo>
                    <a:pt x="135521" y="96774"/>
                  </a:lnTo>
                  <a:lnTo>
                    <a:pt x="134226" y="97218"/>
                  </a:lnTo>
                  <a:lnTo>
                    <a:pt x="133489" y="97485"/>
                  </a:lnTo>
                  <a:lnTo>
                    <a:pt x="131305" y="97612"/>
                  </a:lnTo>
                  <a:lnTo>
                    <a:pt x="117881" y="95250"/>
                  </a:lnTo>
                  <a:lnTo>
                    <a:pt x="117690" y="96189"/>
                  </a:lnTo>
                  <a:lnTo>
                    <a:pt x="123875" y="97675"/>
                  </a:lnTo>
                  <a:lnTo>
                    <a:pt x="129133" y="98806"/>
                  </a:lnTo>
                  <a:lnTo>
                    <a:pt x="132715" y="100012"/>
                  </a:lnTo>
                  <a:lnTo>
                    <a:pt x="135140" y="101688"/>
                  </a:lnTo>
                  <a:lnTo>
                    <a:pt x="135369" y="103047"/>
                  </a:lnTo>
                  <a:lnTo>
                    <a:pt x="135267" y="103492"/>
                  </a:lnTo>
                  <a:lnTo>
                    <a:pt x="135115" y="103606"/>
                  </a:lnTo>
                  <a:lnTo>
                    <a:pt x="134912" y="103784"/>
                  </a:lnTo>
                  <a:lnTo>
                    <a:pt x="134518" y="104051"/>
                  </a:lnTo>
                  <a:lnTo>
                    <a:pt x="131864" y="105244"/>
                  </a:lnTo>
                  <a:lnTo>
                    <a:pt x="129209" y="105422"/>
                  </a:lnTo>
                  <a:lnTo>
                    <a:pt x="121399" y="103606"/>
                  </a:lnTo>
                  <a:lnTo>
                    <a:pt x="96532" y="98056"/>
                  </a:lnTo>
                  <a:lnTo>
                    <a:pt x="92011" y="97053"/>
                  </a:lnTo>
                  <a:lnTo>
                    <a:pt x="90741" y="97586"/>
                  </a:lnTo>
                  <a:lnTo>
                    <a:pt x="89496" y="97980"/>
                  </a:lnTo>
                  <a:lnTo>
                    <a:pt x="87477" y="98412"/>
                  </a:lnTo>
                  <a:lnTo>
                    <a:pt x="88874" y="100545"/>
                  </a:lnTo>
                  <a:lnTo>
                    <a:pt x="89344" y="101879"/>
                  </a:lnTo>
                  <a:lnTo>
                    <a:pt x="90525" y="105194"/>
                  </a:lnTo>
                  <a:lnTo>
                    <a:pt x="90792" y="107442"/>
                  </a:lnTo>
                  <a:lnTo>
                    <a:pt x="90360" y="109842"/>
                  </a:lnTo>
                  <a:lnTo>
                    <a:pt x="90004" y="111925"/>
                  </a:lnTo>
                  <a:lnTo>
                    <a:pt x="88582" y="113982"/>
                  </a:lnTo>
                  <a:lnTo>
                    <a:pt x="86436" y="115404"/>
                  </a:lnTo>
                  <a:lnTo>
                    <a:pt x="85674" y="115900"/>
                  </a:lnTo>
                  <a:lnTo>
                    <a:pt x="85178" y="116179"/>
                  </a:lnTo>
                  <a:lnTo>
                    <a:pt x="84251" y="116636"/>
                  </a:lnTo>
                  <a:lnTo>
                    <a:pt x="85674" y="119710"/>
                  </a:lnTo>
                  <a:lnTo>
                    <a:pt x="86067" y="122085"/>
                  </a:lnTo>
                  <a:lnTo>
                    <a:pt x="86652" y="125488"/>
                  </a:lnTo>
                  <a:lnTo>
                    <a:pt x="86588" y="127787"/>
                  </a:lnTo>
                  <a:lnTo>
                    <a:pt x="86245" y="129019"/>
                  </a:lnTo>
                  <a:lnTo>
                    <a:pt x="85991" y="129959"/>
                  </a:lnTo>
                  <a:lnTo>
                    <a:pt x="85445" y="131978"/>
                  </a:lnTo>
                  <a:lnTo>
                    <a:pt x="84035" y="133807"/>
                  </a:lnTo>
                  <a:lnTo>
                    <a:pt x="82080" y="134937"/>
                  </a:lnTo>
                  <a:lnTo>
                    <a:pt x="81610" y="135216"/>
                  </a:lnTo>
                  <a:lnTo>
                    <a:pt x="81483" y="135293"/>
                  </a:lnTo>
                  <a:lnTo>
                    <a:pt x="80899" y="135559"/>
                  </a:lnTo>
                  <a:lnTo>
                    <a:pt x="82296" y="139242"/>
                  </a:lnTo>
                  <a:lnTo>
                    <a:pt x="82130" y="141960"/>
                  </a:lnTo>
                  <a:lnTo>
                    <a:pt x="81965" y="144602"/>
                  </a:lnTo>
                  <a:lnTo>
                    <a:pt x="81483" y="146189"/>
                  </a:lnTo>
                  <a:lnTo>
                    <a:pt x="80924" y="147078"/>
                  </a:lnTo>
                  <a:lnTo>
                    <a:pt x="80695" y="147434"/>
                  </a:lnTo>
                  <a:lnTo>
                    <a:pt x="80403" y="147891"/>
                  </a:lnTo>
                  <a:lnTo>
                    <a:pt x="79679" y="148996"/>
                  </a:lnTo>
                  <a:lnTo>
                    <a:pt x="78219" y="150126"/>
                  </a:lnTo>
                  <a:lnTo>
                    <a:pt x="76542" y="150774"/>
                  </a:lnTo>
                  <a:lnTo>
                    <a:pt x="75463" y="151180"/>
                  </a:lnTo>
                  <a:lnTo>
                    <a:pt x="75133" y="151307"/>
                  </a:lnTo>
                  <a:lnTo>
                    <a:pt x="73787" y="151625"/>
                  </a:lnTo>
                  <a:lnTo>
                    <a:pt x="71767" y="151841"/>
                  </a:lnTo>
                  <a:lnTo>
                    <a:pt x="72339" y="153860"/>
                  </a:lnTo>
                  <a:lnTo>
                    <a:pt x="72364" y="154851"/>
                  </a:lnTo>
                  <a:lnTo>
                    <a:pt x="72377" y="158178"/>
                  </a:lnTo>
                  <a:lnTo>
                    <a:pt x="72199" y="159296"/>
                  </a:lnTo>
                  <a:lnTo>
                    <a:pt x="71856" y="160147"/>
                  </a:lnTo>
                  <a:lnTo>
                    <a:pt x="71043" y="162166"/>
                  </a:lnTo>
                  <a:lnTo>
                    <a:pt x="70116" y="163385"/>
                  </a:lnTo>
                  <a:lnTo>
                    <a:pt x="69151" y="164109"/>
                  </a:lnTo>
                  <a:lnTo>
                    <a:pt x="68351" y="164706"/>
                  </a:lnTo>
                  <a:lnTo>
                    <a:pt x="67779" y="165138"/>
                  </a:lnTo>
                  <a:lnTo>
                    <a:pt x="66433" y="165735"/>
                  </a:lnTo>
                  <a:lnTo>
                    <a:pt x="65074" y="166065"/>
                  </a:lnTo>
                  <a:lnTo>
                    <a:pt x="64668" y="166154"/>
                  </a:lnTo>
                  <a:lnTo>
                    <a:pt x="63906" y="166331"/>
                  </a:lnTo>
                  <a:lnTo>
                    <a:pt x="62738" y="166509"/>
                  </a:lnTo>
                  <a:lnTo>
                    <a:pt x="61201" y="166585"/>
                  </a:lnTo>
                  <a:lnTo>
                    <a:pt x="60909" y="168160"/>
                  </a:lnTo>
                  <a:lnTo>
                    <a:pt x="60566" y="169252"/>
                  </a:lnTo>
                  <a:lnTo>
                    <a:pt x="60388" y="169633"/>
                  </a:lnTo>
                  <a:lnTo>
                    <a:pt x="59982" y="170535"/>
                  </a:lnTo>
                  <a:lnTo>
                    <a:pt x="59359" y="171894"/>
                  </a:lnTo>
                  <a:lnTo>
                    <a:pt x="58280" y="173139"/>
                  </a:lnTo>
                  <a:lnTo>
                    <a:pt x="57188" y="173774"/>
                  </a:lnTo>
                  <a:lnTo>
                    <a:pt x="56311" y="174282"/>
                  </a:lnTo>
                  <a:lnTo>
                    <a:pt x="55511" y="174739"/>
                  </a:lnTo>
                  <a:lnTo>
                    <a:pt x="53784" y="175094"/>
                  </a:lnTo>
                  <a:lnTo>
                    <a:pt x="51981" y="175018"/>
                  </a:lnTo>
                  <a:lnTo>
                    <a:pt x="50571" y="174955"/>
                  </a:lnTo>
                  <a:lnTo>
                    <a:pt x="49860" y="174917"/>
                  </a:lnTo>
                  <a:lnTo>
                    <a:pt x="45707" y="173761"/>
                  </a:lnTo>
                  <a:lnTo>
                    <a:pt x="45504" y="174155"/>
                  </a:lnTo>
                  <a:lnTo>
                    <a:pt x="44996" y="174904"/>
                  </a:lnTo>
                  <a:lnTo>
                    <a:pt x="44805" y="175196"/>
                  </a:lnTo>
                  <a:lnTo>
                    <a:pt x="43815" y="176606"/>
                  </a:lnTo>
                  <a:lnTo>
                    <a:pt x="43103" y="177393"/>
                  </a:lnTo>
                  <a:lnTo>
                    <a:pt x="42456" y="178142"/>
                  </a:lnTo>
                  <a:lnTo>
                    <a:pt x="41897" y="178777"/>
                  </a:lnTo>
                  <a:lnTo>
                    <a:pt x="41059" y="179603"/>
                  </a:lnTo>
                  <a:lnTo>
                    <a:pt x="40678" y="179933"/>
                  </a:lnTo>
                  <a:lnTo>
                    <a:pt x="39928" y="180568"/>
                  </a:lnTo>
                  <a:lnTo>
                    <a:pt x="38646" y="181673"/>
                  </a:lnTo>
                  <a:lnTo>
                    <a:pt x="37071" y="182562"/>
                  </a:lnTo>
                  <a:lnTo>
                    <a:pt x="34937" y="183134"/>
                  </a:lnTo>
                  <a:lnTo>
                    <a:pt x="44145" y="198132"/>
                  </a:lnTo>
                  <a:lnTo>
                    <a:pt x="44272" y="198272"/>
                  </a:lnTo>
                  <a:lnTo>
                    <a:pt x="46291" y="199707"/>
                  </a:lnTo>
                  <a:lnTo>
                    <a:pt x="47663" y="200063"/>
                  </a:lnTo>
                  <a:lnTo>
                    <a:pt x="48907" y="206311"/>
                  </a:lnTo>
                  <a:lnTo>
                    <a:pt x="50939" y="210007"/>
                  </a:lnTo>
                  <a:lnTo>
                    <a:pt x="54114" y="210896"/>
                  </a:lnTo>
                  <a:lnTo>
                    <a:pt x="54648" y="210959"/>
                  </a:lnTo>
                  <a:lnTo>
                    <a:pt x="55575" y="210959"/>
                  </a:lnTo>
                  <a:lnTo>
                    <a:pt x="59855" y="208965"/>
                  </a:lnTo>
                  <a:lnTo>
                    <a:pt x="60731" y="210210"/>
                  </a:lnTo>
                  <a:lnTo>
                    <a:pt x="62077" y="211226"/>
                  </a:lnTo>
                  <a:lnTo>
                    <a:pt x="63754" y="211480"/>
                  </a:lnTo>
                  <a:lnTo>
                    <a:pt x="64312" y="211505"/>
                  </a:lnTo>
                  <a:lnTo>
                    <a:pt x="64947" y="211505"/>
                  </a:lnTo>
                  <a:lnTo>
                    <a:pt x="69253" y="209130"/>
                  </a:lnTo>
                  <a:lnTo>
                    <a:pt x="70002" y="209892"/>
                  </a:lnTo>
                  <a:lnTo>
                    <a:pt x="71208" y="210566"/>
                  </a:lnTo>
                  <a:lnTo>
                    <a:pt x="72415" y="210693"/>
                  </a:lnTo>
                  <a:lnTo>
                    <a:pt x="73025" y="210731"/>
                  </a:lnTo>
                  <a:lnTo>
                    <a:pt x="73799" y="210731"/>
                  </a:lnTo>
                  <a:lnTo>
                    <a:pt x="74663" y="210566"/>
                  </a:lnTo>
                  <a:lnTo>
                    <a:pt x="76644" y="209829"/>
                  </a:lnTo>
                  <a:lnTo>
                    <a:pt x="76809" y="209765"/>
                  </a:lnTo>
                  <a:lnTo>
                    <a:pt x="79857" y="207340"/>
                  </a:lnTo>
                  <a:lnTo>
                    <a:pt x="79654" y="206260"/>
                  </a:lnTo>
                  <a:lnTo>
                    <a:pt x="80454" y="207060"/>
                  </a:lnTo>
                  <a:lnTo>
                    <a:pt x="82359" y="208076"/>
                  </a:lnTo>
                  <a:lnTo>
                    <a:pt x="84391" y="208076"/>
                  </a:lnTo>
                  <a:lnTo>
                    <a:pt x="91084" y="203174"/>
                  </a:lnTo>
                  <a:lnTo>
                    <a:pt x="90436" y="201688"/>
                  </a:lnTo>
                  <a:lnTo>
                    <a:pt x="90665" y="201853"/>
                  </a:lnTo>
                  <a:lnTo>
                    <a:pt x="92938" y="202946"/>
                  </a:lnTo>
                  <a:lnTo>
                    <a:pt x="95199" y="202946"/>
                  </a:lnTo>
                  <a:lnTo>
                    <a:pt x="95605" y="202882"/>
                  </a:lnTo>
                  <a:lnTo>
                    <a:pt x="96939" y="202438"/>
                  </a:lnTo>
                  <a:lnTo>
                    <a:pt x="97891" y="201828"/>
                  </a:lnTo>
                  <a:lnTo>
                    <a:pt x="99466" y="200113"/>
                  </a:lnTo>
                  <a:lnTo>
                    <a:pt x="100203" y="198361"/>
                  </a:lnTo>
                  <a:lnTo>
                    <a:pt x="100139" y="198158"/>
                  </a:lnTo>
                  <a:lnTo>
                    <a:pt x="103581" y="200723"/>
                  </a:lnTo>
                  <a:lnTo>
                    <a:pt x="106946" y="202412"/>
                  </a:lnTo>
                  <a:lnTo>
                    <a:pt x="109715" y="202412"/>
                  </a:lnTo>
                  <a:lnTo>
                    <a:pt x="110159" y="202336"/>
                  </a:lnTo>
                  <a:lnTo>
                    <a:pt x="111442" y="201803"/>
                  </a:lnTo>
                  <a:lnTo>
                    <a:pt x="112382" y="201104"/>
                  </a:lnTo>
                  <a:lnTo>
                    <a:pt x="113944" y="199136"/>
                  </a:lnTo>
                  <a:lnTo>
                    <a:pt x="115316" y="196278"/>
                  </a:lnTo>
                  <a:lnTo>
                    <a:pt x="115023" y="195757"/>
                  </a:lnTo>
                  <a:lnTo>
                    <a:pt x="115328" y="195859"/>
                  </a:lnTo>
                  <a:lnTo>
                    <a:pt x="116586" y="196126"/>
                  </a:lnTo>
                  <a:lnTo>
                    <a:pt x="118313" y="196126"/>
                  </a:lnTo>
                  <a:lnTo>
                    <a:pt x="123240" y="189001"/>
                  </a:lnTo>
                  <a:lnTo>
                    <a:pt x="122212" y="187921"/>
                  </a:lnTo>
                  <a:lnTo>
                    <a:pt x="122212" y="189306"/>
                  </a:lnTo>
                  <a:lnTo>
                    <a:pt x="122021" y="191135"/>
                  </a:lnTo>
                  <a:lnTo>
                    <a:pt x="120789" y="193090"/>
                  </a:lnTo>
                  <a:lnTo>
                    <a:pt x="119659" y="194487"/>
                  </a:lnTo>
                  <a:lnTo>
                    <a:pt x="118021" y="195389"/>
                  </a:lnTo>
                  <a:lnTo>
                    <a:pt x="116408" y="195237"/>
                  </a:lnTo>
                  <a:lnTo>
                    <a:pt x="114350" y="194487"/>
                  </a:lnTo>
                  <a:lnTo>
                    <a:pt x="114173" y="194398"/>
                  </a:lnTo>
                  <a:lnTo>
                    <a:pt x="114071" y="196367"/>
                  </a:lnTo>
                  <a:lnTo>
                    <a:pt x="113131" y="198628"/>
                  </a:lnTo>
                  <a:lnTo>
                    <a:pt x="111721" y="200393"/>
                  </a:lnTo>
                  <a:lnTo>
                    <a:pt x="110972" y="200964"/>
                  </a:lnTo>
                  <a:lnTo>
                    <a:pt x="108953" y="201803"/>
                  </a:lnTo>
                  <a:lnTo>
                    <a:pt x="106083" y="201396"/>
                  </a:lnTo>
                  <a:lnTo>
                    <a:pt x="99682" y="196621"/>
                  </a:lnTo>
                  <a:lnTo>
                    <a:pt x="99098" y="196189"/>
                  </a:lnTo>
                  <a:lnTo>
                    <a:pt x="99098" y="198361"/>
                  </a:lnTo>
                  <a:lnTo>
                    <a:pt x="98577" y="199669"/>
                  </a:lnTo>
                  <a:lnTo>
                    <a:pt x="97294" y="201066"/>
                  </a:lnTo>
                  <a:lnTo>
                    <a:pt x="96494" y="201587"/>
                  </a:lnTo>
                  <a:lnTo>
                    <a:pt x="94068" y="202387"/>
                  </a:lnTo>
                  <a:lnTo>
                    <a:pt x="91630" y="201396"/>
                  </a:lnTo>
                  <a:lnTo>
                    <a:pt x="89877" y="200037"/>
                  </a:lnTo>
                  <a:lnTo>
                    <a:pt x="89877" y="202806"/>
                  </a:lnTo>
                  <a:lnTo>
                    <a:pt x="88087" y="205409"/>
                  </a:lnTo>
                  <a:lnTo>
                    <a:pt x="86106" y="206692"/>
                  </a:lnTo>
                  <a:lnTo>
                    <a:pt x="85242" y="207010"/>
                  </a:lnTo>
                  <a:lnTo>
                    <a:pt x="82892" y="207289"/>
                  </a:lnTo>
                  <a:lnTo>
                    <a:pt x="81102" y="206349"/>
                  </a:lnTo>
                  <a:lnTo>
                    <a:pt x="79108" y="204368"/>
                  </a:lnTo>
                  <a:lnTo>
                    <a:pt x="78765" y="204025"/>
                  </a:lnTo>
                  <a:lnTo>
                    <a:pt x="78765" y="206717"/>
                  </a:lnTo>
                  <a:lnTo>
                    <a:pt x="76454" y="208876"/>
                  </a:lnTo>
                  <a:lnTo>
                    <a:pt x="74231" y="209702"/>
                  </a:lnTo>
                  <a:lnTo>
                    <a:pt x="73317" y="209829"/>
                  </a:lnTo>
                  <a:lnTo>
                    <a:pt x="71539" y="209638"/>
                  </a:lnTo>
                  <a:lnTo>
                    <a:pt x="70535" y="209067"/>
                  </a:lnTo>
                  <a:lnTo>
                    <a:pt x="69824" y="208330"/>
                  </a:lnTo>
                  <a:lnTo>
                    <a:pt x="68567" y="207022"/>
                  </a:lnTo>
                  <a:lnTo>
                    <a:pt x="68567" y="208419"/>
                  </a:lnTo>
                  <a:lnTo>
                    <a:pt x="67830" y="209270"/>
                  </a:lnTo>
                  <a:lnTo>
                    <a:pt x="66662" y="210058"/>
                  </a:lnTo>
                  <a:lnTo>
                    <a:pt x="65189" y="210527"/>
                  </a:lnTo>
                  <a:lnTo>
                    <a:pt x="64350" y="210604"/>
                  </a:lnTo>
                  <a:lnTo>
                    <a:pt x="62496" y="210324"/>
                  </a:lnTo>
                  <a:lnTo>
                    <a:pt x="61353" y="209435"/>
                  </a:lnTo>
                  <a:lnTo>
                    <a:pt x="60464" y="208178"/>
                  </a:lnTo>
                  <a:lnTo>
                    <a:pt x="59690" y="207060"/>
                  </a:lnTo>
                  <a:lnTo>
                    <a:pt x="59270" y="206451"/>
                  </a:lnTo>
                  <a:lnTo>
                    <a:pt x="59270" y="208114"/>
                  </a:lnTo>
                  <a:lnTo>
                    <a:pt x="58470" y="208965"/>
                  </a:lnTo>
                  <a:lnTo>
                    <a:pt x="57048" y="209740"/>
                  </a:lnTo>
                  <a:lnTo>
                    <a:pt x="55422" y="210058"/>
                  </a:lnTo>
                  <a:lnTo>
                    <a:pt x="54584" y="210032"/>
                  </a:lnTo>
                  <a:lnTo>
                    <a:pt x="51689" y="209232"/>
                  </a:lnTo>
                  <a:lnTo>
                    <a:pt x="49898" y="205930"/>
                  </a:lnTo>
                  <a:lnTo>
                    <a:pt x="48691" y="200266"/>
                  </a:lnTo>
                  <a:lnTo>
                    <a:pt x="49326" y="200304"/>
                  </a:lnTo>
                  <a:lnTo>
                    <a:pt x="49453" y="200266"/>
                  </a:lnTo>
                  <a:lnTo>
                    <a:pt x="49796" y="200152"/>
                  </a:lnTo>
                  <a:lnTo>
                    <a:pt x="50558" y="199402"/>
                  </a:lnTo>
                  <a:lnTo>
                    <a:pt x="50749" y="199212"/>
                  </a:lnTo>
                  <a:lnTo>
                    <a:pt x="50838" y="198132"/>
                  </a:lnTo>
                  <a:lnTo>
                    <a:pt x="50711" y="197662"/>
                  </a:lnTo>
                  <a:lnTo>
                    <a:pt x="52755" y="198678"/>
                  </a:lnTo>
                  <a:lnTo>
                    <a:pt x="53098" y="198678"/>
                  </a:lnTo>
                  <a:lnTo>
                    <a:pt x="54102" y="199072"/>
                  </a:lnTo>
                  <a:lnTo>
                    <a:pt x="54902" y="198678"/>
                  </a:lnTo>
                  <a:lnTo>
                    <a:pt x="55029" y="198678"/>
                  </a:lnTo>
                  <a:lnTo>
                    <a:pt x="55359" y="198564"/>
                  </a:lnTo>
                  <a:lnTo>
                    <a:pt x="56426" y="202526"/>
                  </a:lnTo>
                  <a:lnTo>
                    <a:pt x="57886" y="206121"/>
                  </a:lnTo>
                  <a:lnTo>
                    <a:pt x="59220" y="208051"/>
                  </a:lnTo>
                  <a:lnTo>
                    <a:pt x="59270" y="206451"/>
                  </a:lnTo>
                  <a:lnTo>
                    <a:pt x="58750" y="205689"/>
                  </a:lnTo>
                  <a:lnTo>
                    <a:pt x="57365" y="202260"/>
                  </a:lnTo>
                  <a:lnTo>
                    <a:pt x="56515" y="199110"/>
                  </a:lnTo>
                  <a:lnTo>
                    <a:pt x="56349" y="198450"/>
                  </a:lnTo>
                  <a:lnTo>
                    <a:pt x="56311" y="198310"/>
                  </a:lnTo>
                  <a:lnTo>
                    <a:pt x="56248" y="198081"/>
                  </a:lnTo>
                  <a:lnTo>
                    <a:pt x="56286" y="197434"/>
                  </a:lnTo>
                  <a:lnTo>
                    <a:pt x="56400" y="197243"/>
                  </a:lnTo>
                  <a:lnTo>
                    <a:pt x="56553" y="197319"/>
                  </a:lnTo>
                  <a:lnTo>
                    <a:pt x="56845" y="197535"/>
                  </a:lnTo>
                  <a:lnTo>
                    <a:pt x="58127" y="198272"/>
                  </a:lnTo>
                  <a:lnTo>
                    <a:pt x="59855" y="199263"/>
                  </a:lnTo>
                  <a:lnTo>
                    <a:pt x="61112" y="199986"/>
                  </a:lnTo>
                  <a:lnTo>
                    <a:pt x="62712" y="199199"/>
                  </a:lnTo>
                  <a:lnTo>
                    <a:pt x="63055" y="199021"/>
                  </a:lnTo>
                  <a:lnTo>
                    <a:pt x="63461" y="198831"/>
                  </a:lnTo>
                  <a:lnTo>
                    <a:pt x="64909" y="202869"/>
                  </a:lnTo>
                  <a:lnTo>
                    <a:pt x="66840" y="206616"/>
                  </a:lnTo>
                  <a:lnTo>
                    <a:pt x="68567" y="208419"/>
                  </a:lnTo>
                  <a:lnTo>
                    <a:pt x="68567" y="207022"/>
                  </a:lnTo>
                  <a:lnTo>
                    <a:pt x="67640" y="206057"/>
                  </a:lnTo>
                  <a:lnTo>
                    <a:pt x="65824" y="202526"/>
                  </a:lnTo>
                  <a:lnTo>
                    <a:pt x="65747" y="202349"/>
                  </a:lnTo>
                  <a:lnTo>
                    <a:pt x="64528" y="198691"/>
                  </a:lnTo>
                  <a:lnTo>
                    <a:pt x="64122" y="197472"/>
                  </a:lnTo>
                  <a:lnTo>
                    <a:pt x="64058" y="196761"/>
                  </a:lnTo>
                  <a:lnTo>
                    <a:pt x="64033" y="195999"/>
                  </a:lnTo>
                  <a:lnTo>
                    <a:pt x="64389" y="196100"/>
                  </a:lnTo>
                  <a:lnTo>
                    <a:pt x="66154" y="196735"/>
                  </a:lnTo>
                  <a:lnTo>
                    <a:pt x="66306" y="196735"/>
                  </a:lnTo>
                  <a:lnTo>
                    <a:pt x="68376" y="197269"/>
                  </a:lnTo>
                  <a:lnTo>
                    <a:pt x="69075" y="196583"/>
                  </a:lnTo>
                  <a:lnTo>
                    <a:pt x="69418" y="196240"/>
                  </a:lnTo>
                  <a:lnTo>
                    <a:pt x="69557" y="196100"/>
                  </a:lnTo>
                  <a:lnTo>
                    <a:pt x="70142" y="195516"/>
                  </a:lnTo>
                  <a:lnTo>
                    <a:pt x="70294" y="195364"/>
                  </a:lnTo>
                  <a:lnTo>
                    <a:pt x="70256" y="194068"/>
                  </a:lnTo>
                  <a:lnTo>
                    <a:pt x="69824" y="193116"/>
                  </a:lnTo>
                  <a:lnTo>
                    <a:pt x="70408" y="193255"/>
                  </a:lnTo>
                  <a:lnTo>
                    <a:pt x="71716" y="195732"/>
                  </a:lnTo>
                  <a:lnTo>
                    <a:pt x="73164" y="198475"/>
                  </a:lnTo>
                  <a:lnTo>
                    <a:pt x="75895" y="202514"/>
                  </a:lnTo>
                  <a:lnTo>
                    <a:pt x="77139" y="203758"/>
                  </a:lnTo>
                  <a:lnTo>
                    <a:pt x="78359" y="204978"/>
                  </a:lnTo>
                  <a:lnTo>
                    <a:pt x="78511" y="205371"/>
                  </a:lnTo>
                  <a:lnTo>
                    <a:pt x="78765" y="206717"/>
                  </a:lnTo>
                  <a:lnTo>
                    <a:pt x="78765" y="204025"/>
                  </a:lnTo>
                  <a:lnTo>
                    <a:pt x="76809" y="202069"/>
                  </a:lnTo>
                  <a:lnTo>
                    <a:pt x="74231" y="198310"/>
                  </a:lnTo>
                  <a:lnTo>
                    <a:pt x="71666" y="193586"/>
                  </a:lnTo>
                  <a:lnTo>
                    <a:pt x="71983" y="193522"/>
                  </a:lnTo>
                  <a:lnTo>
                    <a:pt x="73215" y="193662"/>
                  </a:lnTo>
                  <a:lnTo>
                    <a:pt x="73964" y="193459"/>
                  </a:lnTo>
                  <a:lnTo>
                    <a:pt x="74282" y="193370"/>
                  </a:lnTo>
                  <a:lnTo>
                    <a:pt x="74383" y="193230"/>
                  </a:lnTo>
                  <a:lnTo>
                    <a:pt x="74764" y="192709"/>
                  </a:lnTo>
                  <a:lnTo>
                    <a:pt x="75285" y="191973"/>
                  </a:lnTo>
                  <a:lnTo>
                    <a:pt x="75425" y="191782"/>
                  </a:lnTo>
                  <a:lnTo>
                    <a:pt x="75514" y="191465"/>
                  </a:lnTo>
                  <a:lnTo>
                    <a:pt x="75222" y="190144"/>
                  </a:lnTo>
                  <a:lnTo>
                    <a:pt x="75171" y="189903"/>
                  </a:lnTo>
                  <a:lnTo>
                    <a:pt x="74510" y="188823"/>
                  </a:lnTo>
                  <a:lnTo>
                    <a:pt x="74510" y="190652"/>
                  </a:lnTo>
                  <a:lnTo>
                    <a:pt x="74295" y="191706"/>
                  </a:lnTo>
                  <a:lnTo>
                    <a:pt x="73647" y="192608"/>
                  </a:lnTo>
                  <a:lnTo>
                    <a:pt x="72517" y="192709"/>
                  </a:lnTo>
                  <a:lnTo>
                    <a:pt x="71056" y="192405"/>
                  </a:lnTo>
                  <a:lnTo>
                    <a:pt x="70294" y="192239"/>
                  </a:lnTo>
                  <a:lnTo>
                    <a:pt x="69710" y="192074"/>
                  </a:lnTo>
                  <a:lnTo>
                    <a:pt x="69329" y="191960"/>
                  </a:lnTo>
                  <a:lnTo>
                    <a:pt x="69253" y="195033"/>
                  </a:lnTo>
                  <a:lnTo>
                    <a:pt x="68199" y="196100"/>
                  </a:lnTo>
                  <a:lnTo>
                    <a:pt x="66814" y="195897"/>
                  </a:lnTo>
                  <a:lnTo>
                    <a:pt x="65468" y="195529"/>
                  </a:lnTo>
                  <a:lnTo>
                    <a:pt x="63627" y="194729"/>
                  </a:lnTo>
                  <a:lnTo>
                    <a:pt x="63423" y="194652"/>
                  </a:lnTo>
                  <a:lnTo>
                    <a:pt x="63169" y="194525"/>
                  </a:lnTo>
                  <a:lnTo>
                    <a:pt x="63055" y="194398"/>
                  </a:lnTo>
                  <a:lnTo>
                    <a:pt x="63055" y="197904"/>
                  </a:lnTo>
                  <a:lnTo>
                    <a:pt x="62814" y="198081"/>
                  </a:lnTo>
                  <a:lnTo>
                    <a:pt x="61556" y="198704"/>
                  </a:lnTo>
                  <a:lnTo>
                    <a:pt x="58775" y="197535"/>
                  </a:lnTo>
                  <a:lnTo>
                    <a:pt x="58191" y="197205"/>
                  </a:lnTo>
                  <a:lnTo>
                    <a:pt x="57861" y="197002"/>
                  </a:lnTo>
                  <a:lnTo>
                    <a:pt x="57226" y="196634"/>
                  </a:lnTo>
                  <a:lnTo>
                    <a:pt x="55372" y="194119"/>
                  </a:lnTo>
                  <a:lnTo>
                    <a:pt x="55372" y="196989"/>
                  </a:lnTo>
                  <a:lnTo>
                    <a:pt x="55270" y="197231"/>
                  </a:lnTo>
                  <a:lnTo>
                    <a:pt x="54686" y="198208"/>
                  </a:lnTo>
                  <a:lnTo>
                    <a:pt x="52946" y="197650"/>
                  </a:lnTo>
                  <a:lnTo>
                    <a:pt x="52768" y="197573"/>
                  </a:lnTo>
                  <a:lnTo>
                    <a:pt x="52120" y="197332"/>
                  </a:lnTo>
                  <a:lnTo>
                    <a:pt x="50431" y="196380"/>
                  </a:lnTo>
                  <a:lnTo>
                    <a:pt x="50253" y="195859"/>
                  </a:lnTo>
                  <a:lnTo>
                    <a:pt x="50114" y="195453"/>
                  </a:lnTo>
                  <a:lnTo>
                    <a:pt x="49809" y="194945"/>
                  </a:lnTo>
                  <a:lnTo>
                    <a:pt x="49809" y="198615"/>
                  </a:lnTo>
                  <a:lnTo>
                    <a:pt x="49657" y="198945"/>
                  </a:lnTo>
                  <a:lnTo>
                    <a:pt x="49199" y="199402"/>
                  </a:lnTo>
                  <a:lnTo>
                    <a:pt x="48641" y="199326"/>
                  </a:lnTo>
                  <a:lnTo>
                    <a:pt x="48183" y="199212"/>
                  </a:lnTo>
                  <a:lnTo>
                    <a:pt x="47459" y="199034"/>
                  </a:lnTo>
                  <a:lnTo>
                    <a:pt x="46888" y="198882"/>
                  </a:lnTo>
                  <a:lnTo>
                    <a:pt x="44907" y="197548"/>
                  </a:lnTo>
                  <a:lnTo>
                    <a:pt x="36410" y="183705"/>
                  </a:lnTo>
                  <a:lnTo>
                    <a:pt x="37731" y="183261"/>
                  </a:lnTo>
                  <a:lnTo>
                    <a:pt x="39077" y="182473"/>
                  </a:lnTo>
                  <a:lnTo>
                    <a:pt x="40424" y="181406"/>
                  </a:lnTo>
                  <a:lnTo>
                    <a:pt x="43586" y="186588"/>
                  </a:lnTo>
                  <a:lnTo>
                    <a:pt x="49250" y="195859"/>
                  </a:lnTo>
                  <a:lnTo>
                    <a:pt x="49479" y="196710"/>
                  </a:lnTo>
                  <a:lnTo>
                    <a:pt x="49707" y="197573"/>
                  </a:lnTo>
                  <a:lnTo>
                    <a:pt x="49809" y="198615"/>
                  </a:lnTo>
                  <a:lnTo>
                    <a:pt x="49809" y="194945"/>
                  </a:lnTo>
                  <a:lnTo>
                    <a:pt x="45618" y="188074"/>
                  </a:lnTo>
                  <a:lnTo>
                    <a:pt x="41567" y="181394"/>
                  </a:lnTo>
                  <a:lnTo>
                    <a:pt x="41173" y="180759"/>
                  </a:lnTo>
                  <a:lnTo>
                    <a:pt x="41795" y="180213"/>
                  </a:lnTo>
                  <a:lnTo>
                    <a:pt x="42418" y="179590"/>
                  </a:lnTo>
                  <a:lnTo>
                    <a:pt x="43027" y="178930"/>
                  </a:lnTo>
                  <a:lnTo>
                    <a:pt x="51003" y="189788"/>
                  </a:lnTo>
                  <a:lnTo>
                    <a:pt x="55219" y="195529"/>
                  </a:lnTo>
                  <a:lnTo>
                    <a:pt x="55308" y="195859"/>
                  </a:lnTo>
                  <a:lnTo>
                    <a:pt x="55372" y="196989"/>
                  </a:lnTo>
                  <a:lnTo>
                    <a:pt x="55372" y="194119"/>
                  </a:lnTo>
                  <a:lnTo>
                    <a:pt x="54610" y="193078"/>
                  </a:lnTo>
                  <a:lnTo>
                    <a:pt x="44704" y="179590"/>
                  </a:lnTo>
                  <a:lnTo>
                    <a:pt x="44221" y="178917"/>
                  </a:lnTo>
                  <a:lnTo>
                    <a:pt x="43688" y="178193"/>
                  </a:lnTo>
                  <a:lnTo>
                    <a:pt x="44437" y="177317"/>
                  </a:lnTo>
                  <a:lnTo>
                    <a:pt x="45453" y="175933"/>
                  </a:lnTo>
                  <a:lnTo>
                    <a:pt x="62522" y="195237"/>
                  </a:lnTo>
                  <a:lnTo>
                    <a:pt x="62674" y="195351"/>
                  </a:lnTo>
                  <a:lnTo>
                    <a:pt x="62839" y="195440"/>
                  </a:lnTo>
                  <a:lnTo>
                    <a:pt x="62941" y="195745"/>
                  </a:lnTo>
                  <a:lnTo>
                    <a:pt x="62992" y="195922"/>
                  </a:lnTo>
                  <a:lnTo>
                    <a:pt x="63017" y="196342"/>
                  </a:lnTo>
                  <a:lnTo>
                    <a:pt x="63055" y="197904"/>
                  </a:lnTo>
                  <a:lnTo>
                    <a:pt x="63055" y="194398"/>
                  </a:lnTo>
                  <a:lnTo>
                    <a:pt x="46736" y="175933"/>
                  </a:lnTo>
                  <a:lnTo>
                    <a:pt x="46101" y="175196"/>
                  </a:lnTo>
                  <a:lnTo>
                    <a:pt x="46164" y="174891"/>
                  </a:lnTo>
                  <a:lnTo>
                    <a:pt x="49606" y="175831"/>
                  </a:lnTo>
                  <a:lnTo>
                    <a:pt x="51536" y="175945"/>
                  </a:lnTo>
                  <a:lnTo>
                    <a:pt x="68605" y="192735"/>
                  </a:lnTo>
                  <a:lnTo>
                    <a:pt x="68707" y="192963"/>
                  </a:lnTo>
                  <a:lnTo>
                    <a:pt x="69164" y="194068"/>
                  </a:lnTo>
                  <a:lnTo>
                    <a:pt x="69253" y="195033"/>
                  </a:lnTo>
                  <a:lnTo>
                    <a:pt x="69253" y="191935"/>
                  </a:lnTo>
                  <a:lnTo>
                    <a:pt x="68986" y="191846"/>
                  </a:lnTo>
                  <a:lnTo>
                    <a:pt x="68529" y="191693"/>
                  </a:lnTo>
                  <a:lnTo>
                    <a:pt x="68237" y="191592"/>
                  </a:lnTo>
                  <a:lnTo>
                    <a:pt x="67945" y="191477"/>
                  </a:lnTo>
                  <a:lnTo>
                    <a:pt x="59423" y="182702"/>
                  </a:lnTo>
                  <a:lnTo>
                    <a:pt x="52895" y="175971"/>
                  </a:lnTo>
                  <a:lnTo>
                    <a:pt x="54470" y="175907"/>
                  </a:lnTo>
                  <a:lnTo>
                    <a:pt x="55880" y="175552"/>
                  </a:lnTo>
                  <a:lnTo>
                    <a:pt x="56756" y="175094"/>
                  </a:lnTo>
                  <a:lnTo>
                    <a:pt x="57073" y="174929"/>
                  </a:lnTo>
                  <a:lnTo>
                    <a:pt x="71780" y="187299"/>
                  </a:lnTo>
                  <a:lnTo>
                    <a:pt x="71945" y="187388"/>
                  </a:lnTo>
                  <a:lnTo>
                    <a:pt x="72085" y="187426"/>
                  </a:lnTo>
                  <a:lnTo>
                    <a:pt x="72504" y="187540"/>
                  </a:lnTo>
                  <a:lnTo>
                    <a:pt x="72809" y="187845"/>
                  </a:lnTo>
                  <a:lnTo>
                    <a:pt x="72986" y="188112"/>
                  </a:lnTo>
                  <a:lnTo>
                    <a:pt x="74510" y="190652"/>
                  </a:lnTo>
                  <a:lnTo>
                    <a:pt x="74510" y="188823"/>
                  </a:lnTo>
                  <a:lnTo>
                    <a:pt x="73977" y="187947"/>
                  </a:lnTo>
                  <a:lnTo>
                    <a:pt x="74993" y="188112"/>
                  </a:lnTo>
                  <a:lnTo>
                    <a:pt x="76314" y="188112"/>
                  </a:lnTo>
                  <a:lnTo>
                    <a:pt x="77520" y="189458"/>
                  </a:lnTo>
                  <a:lnTo>
                    <a:pt x="78968" y="191008"/>
                  </a:lnTo>
                  <a:lnTo>
                    <a:pt x="79121" y="191185"/>
                  </a:lnTo>
                  <a:lnTo>
                    <a:pt x="80594" y="192709"/>
                  </a:lnTo>
                  <a:lnTo>
                    <a:pt x="83108" y="195478"/>
                  </a:lnTo>
                  <a:lnTo>
                    <a:pt x="85636" y="197904"/>
                  </a:lnTo>
                  <a:lnTo>
                    <a:pt x="87757" y="199580"/>
                  </a:lnTo>
                  <a:lnTo>
                    <a:pt x="89204" y="201206"/>
                  </a:lnTo>
                  <a:lnTo>
                    <a:pt x="89877" y="202806"/>
                  </a:lnTo>
                  <a:lnTo>
                    <a:pt x="89877" y="200037"/>
                  </a:lnTo>
                  <a:lnTo>
                    <a:pt x="88430" y="198894"/>
                  </a:lnTo>
                  <a:lnTo>
                    <a:pt x="86271" y="197192"/>
                  </a:lnTo>
                  <a:lnTo>
                    <a:pt x="83781" y="194792"/>
                  </a:lnTo>
                  <a:lnTo>
                    <a:pt x="81038" y="191795"/>
                  </a:lnTo>
                  <a:lnTo>
                    <a:pt x="80632" y="191338"/>
                  </a:lnTo>
                  <a:lnTo>
                    <a:pt x="79971" y="190601"/>
                  </a:lnTo>
                  <a:lnTo>
                    <a:pt x="79832" y="190449"/>
                  </a:lnTo>
                  <a:lnTo>
                    <a:pt x="77787" y="188048"/>
                  </a:lnTo>
                  <a:lnTo>
                    <a:pt x="78130" y="188023"/>
                  </a:lnTo>
                  <a:lnTo>
                    <a:pt x="78955" y="187604"/>
                  </a:lnTo>
                  <a:lnTo>
                    <a:pt x="79044" y="187413"/>
                  </a:lnTo>
                  <a:lnTo>
                    <a:pt x="79133" y="187223"/>
                  </a:lnTo>
                  <a:lnTo>
                    <a:pt x="79743" y="185978"/>
                  </a:lnTo>
                  <a:lnTo>
                    <a:pt x="79806" y="185839"/>
                  </a:lnTo>
                  <a:lnTo>
                    <a:pt x="79362" y="184365"/>
                  </a:lnTo>
                  <a:lnTo>
                    <a:pt x="78701" y="183451"/>
                  </a:lnTo>
                  <a:lnTo>
                    <a:pt x="78701" y="185166"/>
                  </a:lnTo>
                  <a:lnTo>
                    <a:pt x="78625" y="186067"/>
                  </a:lnTo>
                  <a:lnTo>
                    <a:pt x="78409" y="186524"/>
                  </a:lnTo>
                  <a:lnTo>
                    <a:pt x="78206" y="186944"/>
                  </a:lnTo>
                  <a:lnTo>
                    <a:pt x="77533" y="187083"/>
                  </a:lnTo>
                  <a:lnTo>
                    <a:pt x="77406" y="187109"/>
                  </a:lnTo>
                  <a:lnTo>
                    <a:pt x="77038" y="187134"/>
                  </a:lnTo>
                  <a:lnTo>
                    <a:pt x="76758" y="187147"/>
                  </a:lnTo>
                  <a:lnTo>
                    <a:pt x="76542" y="187159"/>
                  </a:lnTo>
                  <a:lnTo>
                    <a:pt x="76352" y="187159"/>
                  </a:lnTo>
                  <a:lnTo>
                    <a:pt x="75488" y="187185"/>
                  </a:lnTo>
                  <a:lnTo>
                    <a:pt x="75209" y="187185"/>
                  </a:lnTo>
                  <a:lnTo>
                    <a:pt x="73672" y="186855"/>
                  </a:lnTo>
                  <a:lnTo>
                    <a:pt x="72999" y="186677"/>
                  </a:lnTo>
                  <a:lnTo>
                    <a:pt x="72783" y="186626"/>
                  </a:lnTo>
                  <a:lnTo>
                    <a:pt x="72313" y="186499"/>
                  </a:lnTo>
                  <a:lnTo>
                    <a:pt x="58559" y="174917"/>
                  </a:lnTo>
                  <a:lnTo>
                    <a:pt x="57950" y="174409"/>
                  </a:lnTo>
                  <a:lnTo>
                    <a:pt x="59080" y="173621"/>
                  </a:lnTo>
                  <a:lnTo>
                    <a:pt x="60007" y="172529"/>
                  </a:lnTo>
                  <a:lnTo>
                    <a:pt x="60718" y="171170"/>
                  </a:lnTo>
                  <a:lnTo>
                    <a:pt x="74002" y="182346"/>
                  </a:lnTo>
                  <a:lnTo>
                    <a:pt x="74168" y="182435"/>
                  </a:lnTo>
                  <a:lnTo>
                    <a:pt x="75692" y="182905"/>
                  </a:lnTo>
                  <a:lnTo>
                    <a:pt x="75831" y="182943"/>
                  </a:lnTo>
                  <a:lnTo>
                    <a:pt x="77292" y="183095"/>
                  </a:lnTo>
                  <a:lnTo>
                    <a:pt x="78701" y="185166"/>
                  </a:lnTo>
                  <a:lnTo>
                    <a:pt x="78701" y="183451"/>
                  </a:lnTo>
                  <a:lnTo>
                    <a:pt x="78511" y="183172"/>
                  </a:lnTo>
                  <a:lnTo>
                    <a:pt x="79806" y="183172"/>
                  </a:lnTo>
                  <a:lnTo>
                    <a:pt x="80695" y="182905"/>
                  </a:lnTo>
                  <a:lnTo>
                    <a:pt x="81292" y="182295"/>
                  </a:lnTo>
                  <a:lnTo>
                    <a:pt x="81622" y="181965"/>
                  </a:lnTo>
                  <a:lnTo>
                    <a:pt x="84632" y="184708"/>
                  </a:lnTo>
                  <a:lnTo>
                    <a:pt x="90538" y="190411"/>
                  </a:lnTo>
                  <a:lnTo>
                    <a:pt x="95059" y="194360"/>
                  </a:lnTo>
                  <a:lnTo>
                    <a:pt x="98844" y="197205"/>
                  </a:lnTo>
                  <a:lnTo>
                    <a:pt x="99098" y="198361"/>
                  </a:lnTo>
                  <a:lnTo>
                    <a:pt x="99098" y="196189"/>
                  </a:lnTo>
                  <a:lnTo>
                    <a:pt x="95770" y="193713"/>
                  </a:lnTo>
                  <a:lnTo>
                    <a:pt x="91236" y="189750"/>
                  </a:lnTo>
                  <a:lnTo>
                    <a:pt x="86080" y="184772"/>
                  </a:lnTo>
                  <a:lnTo>
                    <a:pt x="84721" y="183476"/>
                  </a:lnTo>
                  <a:lnTo>
                    <a:pt x="84480" y="183222"/>
                  </a:lnTo>
                  <a:lnTo>
                    <a:pt x="82918" y="181673"/>
                  </a:lnTo>
                  <a:lnTo>
                    <a:pt x="81686" y="180416"/>
                  </a:lnTo>
                  <a:lnTo>
                    <a:pt x="81572" y="179666"/>
                  </a:lnTo>
                  <a:lnTo>
                    <a:pt x="81013" y="178536"/>
                  </a:lnTo>
                  <a:lnTo>
                    <a:pt x="80721" y="178168"/>
                  </a:lnTo>
                  <a:lnTo>
                    <a:pt x="80721" y="181470"/>
                  </a:lnTo>
                  <a:lnTo>
                    <a:pt x="80098" y="182143"/>
                  </a:lnTo>
                  <a:lnTo>
                    <a:pt x="79057" y="182295"/>
                  </a:lnTo>
                  <a:lnTo>
                    <a:pt x="77825" y="182181"/>
                  </a:lnTo>
                  <a:lnTo>
                    <a:pt x="61150" y="170268"/>
                  </a:lnTo>
                  <a:lnTo>
                    <a:pt x="61506" y="169430"/>
                  </a:lnTo>
                  <a:lnTo>
                    <a:pt x="61785" y="168503"/>
                  </a:lnTo>
                  <a:lnTo>
                    <a:pt x="62001" y="167500"/>
                  </a:lnTo>
                  <a:lnTo>
                    <a:pt x="62992" y="167436"/>
                  </a:lnTo>
                  <a:lnTo>
                    <a:pt x="63944" y="167297"/>
                  </a:lnTo>
                  <a:lnTo>
                    <a:pt x="64820" y="167119"/>
                  </a:lnTo>
                  <a:lnTo>
                    <a:pt x="76885" y="177253"/>
                  </a:lnTo>
                  <a:lnTo>
                    <a:pt x="77025" y="177330"/>
                  </a:lnTo>
                  <a:lnTo>
                    <a:pt x="78168" y="177673"/>
                  </a:lnTo>
                  <a:lnTo>
                    <a:pt x="79324" y="177863"/>
                  </a:lnTo>
                  <a:lnTo>
                    <a:pt x="80175" y="179044"/>
                  </a:lnTo>
                  <a:lnTo>
                    <a:pt x="80657" y="180009"/>
                  </a:lnTo>
                  <a:lnTo>
                    <a:pt x="80721" y="181470"/>
                  </a:lnTo>
                  <a:lnTo>
                    <a:pt x="80721" y="178168"/>
                  </a:lnTo>
                  <a:lnTo>
                    <a:pt x="80873" y="178066"/>
                  </a:lnTo>
                  <a:lnTo>
                    <a:pt x="81127" y="178066"/>
                  </a:lnTo>
                  <a:lnTo>
                    <a:pt x="82461" y="178168"/>
                  </a:lnTo>
                  <a:lnTo>
                    <a:pt x="83045" y="178015"/>
                  </a:lnTo>
                  <a:lnTo>
                    <a:pt x="83680" y="177850"/>
                  </a:lnTo>
                  <a:lnTo>
                    <a:pt x="84112" y="177253"/>
                  </a:lnTo>
                  <a:lnTo>
                    <a:pt x="84556" y="176644"/>
                  </a:lnTo>
                  <a:lnTo>
                    <a:pt x="84709" y="176441"/>
                  </a:lnTo>
                  <a:lnTo>
                    <a:pt x="84632" y="175539"/>
                  </a:lnTo>
                  <a:lnTo>
                    <a:pt x="85966" y="176593"/>
                  </a:lnTo>
                  <a:lnTo>
                    <a:pt x="88226" y="178396"/>
                  </a:lnTo>
                  <a:lnTo>
                    <a:pt x="94564" y="183337"/>
                  </a:lnTo>
                  <a:lnTo>
                    <a:pt x="98806" y="186410"/>
                  </a:lnTo>
                  <a:lnTo>
                    <a:pt x="101244" y="188163"/>
                  </a:lnTo>
                  <a:lnTo>
                    <a:pt x="101371" y="188252"/>
                  </a:lnTo>
                  <a:lnTo>
                    <a:pt x="104025" y="189953"/>
                  </a:lnTo>
                  <a:lnTo>
                    <a:pt x="107835" y="192366"/>
                  </a:lnTo>
                  <a:lnTo>
                    <a:pt x="108013" y="192468"/>
                  </a:lnTo>
                  <a:lnTo>
                    <a:pt x="111277" y="194068"/>
                  </a:lnTo>
                  <a:lnTo>
                    <a:pt x="113652" y="195224"/>
                  </a:lnTo>
                  <a:lnTo>
                    <a:pt x="114071" y="196367"/>
                  </a:lnTo>
                  <a:lnTo>
                    <a:pt x="114071" y="194360"/>
                  </a:lnTo>
                  <a:lnTo>
                    <a:pt x="111810" y="193255"/>
                  </a:lnTo>
                  <a:lnTo>
                    <a:pt x="108229" y="191490"/>
                  </a:lnTo>
                  <a:lnTo>
                    <a:pt x="94475" y="182054"/>
                  </a:lnTo>
                  <a:lnTo>
                    <a:pt x="88823" y="177634"/>
                  </a:lnTo>
                  <a:lnTo>
                    <a:pt x="88290" y="177215"/>
                  </a:lnTo>
                  <a:lnTo>
                    <a:pt x="87325" y="176453"/>
                  </a:lnTo>
                  <a:lnTo>
                    <a:pt x="87109" y="176263"/>
                  </a:lnTo>
                  <a:lnTo>
                    <a:pt x="86753" y="175983"/>
                  </a:lnTo>
                  <a:lnTo>
                    <a:pt x="85001" y="174536"/>
                  </a:lnTo>
                  <a:lnTo>
                    <a:pt x="84429" y="174040"/>
                  </a:lnTo>
                  <a:lnTo>
                    <a:pt x="85979" y="174104"/>
                  </a:lnTo>
                  <a:lnTo>
                    <a:pt x="86156" y="174040"/>
                  </a:lnTo>
                  <a:lnTo>
                    <a:pt x="87020" y="173710"/>
                  </a:lnTo>
                  <a:lnTo>
                    <a:pt x="87337" y="173228"/>
                  </a:lnTo>
                  <a:lnTo>
                    <a:pt x="87972" y="172250"/>
                  </a:lnTo>
                  <a:lnTo>
                    <a:pt x="88061" y="172110"/>
                  </a:lnTo>
                  <a:lnTo>
                    <a:pt x="87845" y="170865"/>
                  </a:lnTo>
                  <a:lnTo>
                    <a:pt x="87274" y="169938"/>
                  </a:lnTo>
                  <a:lnTo>
                    <a:pt x="88112" y="169938"/>
                  </a:lnTo>
                  <a:lnTo>
                    <a:pt x="88849" y="169773"/>
                  </a:lnTo>
                  <a:lnTo>
                    <a:pt x="89103" y="169621"/>
                  </a:lnTo>
                  <a:lnTo>
                    <a:pt x="94564" y="173304"/>
                  </a:lnTo>
                  <a:lnTo>
                    <a:pt x="94805" y="173469"/>
                  </a:lnTo>
                  <a:lnTo>
                    <a:pt x="95250" y="173774"/>
                  </a:lnTo>
                  <a:lnTo>
                    <a:pt x="95681" y="174053"/>
                  </a:lnTo>
                  <a:lnTo>
                    <a:pt x="98044" y="175653"/>
                  </a:lnTo>
                  <a:lnTo>
                    <a:pt x="98602" y="175971"/>
                  </a:lnTo>
                  <a:lnTo>
                    <a:pt x="107899" y="182079"/>
                  </a:lnTo>
                  <a:lnTo>
                    <a:pt x="114731" y="185762"/>
                  </a:lnTo>
                  <a:lnTo>
                    <a:pt x="119062" y="187045"/>
                  </a:lnTo>
                  <a:lnTo>
                    <a:pt x="120904" y="187909"/>
                  </a:lnTo>
                  <a:lnTo>
                    <a:pt x="122212" y="189306"/>
                  </a:lnTo>
                  <a:lnTo>
                    <a:pt x="122212" y="187921"/>
                  </a:lnTo>
                  <a:lnTo>
                    <a:pt x="121894" y="187579"/>
                  </a:lnTo>
                  <a:lnTo>
                    <a:pt x="122237" y="187579"/>
                  </a:lnTo>
                  <a:lnTo>
                    <a:pt x="123494" y="187464"/>
                  </a:lnTo>
                  <a:lnTo>
                    <a:pt x="123799" y="186664"/>
                  </a:lnTo>
                  <a:lnTo>
                    <a:pt x="124498" y="184759"/>
                  </a:lnTo>
                  <a:lnTo>
                    <a:pt x="125539" y="183095"/>
                  </a:lnTo>
                  <a:lnTo>
                    <a:pt x="125742" y="180771"/>
                  </a:lnTo>
                  <a:lnTo>
                    <a:pt x="125133" y="180136"/>
                  </a:lnTo>
                  <a:lnTo>
                    <a:pt x="126873" y="180835"/>
                  </a:lnTo>
                  <a:lnTo>
                    <a:pt x="131851" y="180822"/>
                  </a:lnTo>
                  <a:lnTo>
                    <a:pt x="133045" y="179946"/>
                  </a:lnTo>
                  <a:lnTo>
                    <a:pt x="133540" y="178193"/>
                  </a:lnTo>
                  <a:lnTo>
                    <a:pt x="134835" y="175310"/>
                  </a:lnTo>
                  <a:lnTo>
                    <a:pt x="133642" y="174332"/>
                  </a:lnTo>
                  <a:lnTo>
                    <a:pt x="133642" y="175628"/>
                  </a:lnTo>
                  <a:lnTo>
                    <a:pt x="132626" y="177901"/>
                  </a:lnTo>
                  <a:lnTo>
                    <a:pt x="132245" y="179260"/>
                  </a:lnTo>
                  <a:lnTo>
                    <a:pt x="131419" y="179870"/>
                  </a:lnTo>
                  <a:lnTo>
                    <a:pt x="130048" y="179882"/>
                  </a:lnTo>
                  <a:lnTo>
                    <a:pt x="129565" y="179882"/>
                  </a:lnTo>
                  <a:lnTo>
                    <a:pt x="127063" y="179882"/>
                  </a:lnTo>
                  <a:lnTo>
                    <a:pt x="124714" y="178930"/>
                  </a:lnTo>
                  <a:lnTo>
                    <a:pt x="124714" y="181076"/>
                  </a:lnTo>
                  <a:lnTo>
                    <a:pt x="124523" y="182918"/>
                  </a:lnTo>
                  <a:lnTo>
                    <a:pt x="123634" y="184340"/>
                  </a:lnTo>
                  <a:lnTo>
                    <a:pt x="122809" y="186563"/>
                  </a:lnTo>
                  <a:lnTo>
                    <a:pt x="121716" y="186664"/>
                  </a:lnTo>
                  <a:lnTo>
                    <a:pt x="120675" y="186524"/>
                  </a:lnTo>
                  <a:lnTo>
                    <a:pt x="119430" y="186169"/>
                  </a:lnTo>
                  <a:lnTo>
                    <a:pt x="115163" y="184886"/>
                  </a:lnTo>
                  <a:lnTo>
                    <a:pt x="110096" y="182156"/>
                  </a:lnTo>
                  <a:lnTo>
                    <a:pt x="108216" y="181127"/>
                  </a:lnTo>
                  <a:lnTo>
                    <a:pt x="104851" y="178930"/>
                  </a:lnTo>
                  <a:lnTo>
                    <a:pt x="99301" y="175285"/>
                  </a:lnTo>
                  <a:lnTo>
                    <a:pt x="97231" y="173926"/>
                  </a:lnTo>
                  <a:lnTo>
                    <a:pt x="95592" y="172834"/>
                  </a:lnTo>
                  <a:lnTo>
                    <a:pt x="95351" y="172669"/>
                  </a:lnTo>
                  <a:lnTo>
                    <a:pt x="95211" y="172580"/>
                  </a:lnTo>
                  <a:lnTo>
                    <a:pt x="93687" y="171513"/>
                  </a:lnTo>
                  <a:lnTo>
                    <a:pt x="92252" y="170497"/>
                  </a:lnTo>
                  <a:lnTo>
                    <a:pt x="91821" y="170180"/>
                  </a:lnTo>
                  <a:lnTo>
                    <a:pt x="90055" y="168935"/>
                  </a:lnTo>
                  <a:lnTo>
                    <a:pt x="90716" y="167868"/>
                  </a:lnTo>
                  <a:lnTo>
                    <a:pt x="90119" y="166662"/>
                  </a:lnTo>
                  <a:lnTo>
                    <a:pt x="91490" y="166725"/>
                  </a:lnTo>
                  <a:lnTo>
                    <a:pt x="91770" y="166649"/>
                  </a:lnTo>
                  <a:lnTo>
                    <a:pt x="92532" y="166433"/>
                  </a:lnTo>
                  <a:lnTo>
                    <a:pt x="92659" y="166306"/>
                  </a:lnTo>
                  <a:lnTo>
                    <a:pt x="93141" y="165798"/>
                  </a:lnTo>
                  <a:lnTo>
                    <a:pt x="93522" y="165392"/>
                  </a:lnTo>
                  <a:lnTo>
                    <a:pt x="93637" y="164960"/>
                  </a:lnTo>
                  <a:lnTo>
                    <a:pt x="97485" y="166789"/>
                  </a:lnTo>
                  <a:lnTo>
                    <a:pt x="98996" y="167525"/>
                  </a:lnTo>
                  <a:lnTo>
                    <a:pt x="102489" y="169443"/>
                  </a:lnTo>
                  <a:lnTo>
                    <a:pt x="105194" y="170903"/>
                  </a:lnTo>
                  <a:lnTo>
                    <a:pt x="111391" y="174117"/>
                  </a:lnTo>
                  <a:lnTo>
                    <a:pt x="115735" y="176288"/>
                  </a:lnTo>
                  <a:lnTo>
                    <a:pt x="120421" y="178206"/>
                  </a:lnTo>
                  <a:lnTo>
                    <a:pt x="121526" y="178803"/>
                  </a:lnTo>
                  <a:lnTo>
                    <a:pt x="123405" y="179679"/>
                  </a:lnTo>
                  <a:lnTo>
                    <a:pt x="124714" y="181076"/>
                  </a:lnTo>
                  <a:lnTo>
                    <a:pt x="124714" y="178930"/>
                  </a:lnTo>
                  <a:lnTo>
                    <a:pt x="120853" y="177355"/>
                  </a:lnTo>
                  <a:lnTo>
                    <a:pt x="116141" y="175412"/>
                  </a:lnTo>
                  <a:lnTo>
                    <a:pt x="111810" y="173253"/>
                  </a:lnTo>
                  <a:lnTo>
                    <a:pt x="110909" y="172783"/>
                  </a:lnTo>
                  <a:lnTo>
                    <a:pt x="105638" y="170053"/>
                  </a:lnTo>
                  <a:lnTo>
                    <a:pt x="102946" y="168605"/>
                  </a:lnTo>
                  <a:lnTo>
                    <a:pt x="99453" y="166687"/>
                  </a:lnTo>
                  <a:lnTo>
                    <a:pt x="98666" y="166243"/>
                  </a:lnTo>
                  <a:lnTo>
                    <a:pt x="98348" y="166065"/>
                  </a:lnTo>
                  <a:lnTo>
                    <a:pt x="98044" y="165887"/>
                  </a:lnTo>
                  <a:lnTo>
                    <a:pt x="97332" y="165506"/>
                  </a:lnTo>
                  <a:lnTo>
                    <a:pt x="96786" y="165201"/>
                  </a:lnTo>
                  <a:lnTo>
                    <a:pt x="96443" y="165023"/>
                  </a:lnTo>
                  <a:lnTo>
                    <a:pt x="96151" y="164846"/>
                  </a:lnTo>
                  <a:lnTo>
                    <a:pt x="94221" y="163715"/>
                  </a:lnTo>
                  <a:lnTo>
                    <a:pt x="93510" y="163322"/>
                  </a:lnTo>
                  <a:lnTo>
                    <a:pt x="93332" y="163207"/>
                  </a:lnTo>
                  <a:lnTo>
                    <a:pt x="93256" y="163042"/>
                  </a:lnTo>
                  <a:lnTo>
                    <a:pt x="93167" y="162763"/>
                  </a:lnTo>
                  <a:lnTo>
                    <a:pt x="93014" y="162471"/>
                  </a:lnTo>
                  <a:lnTo>
                    <a:pt x="93853" y="162560"/>
                  </a:lnTo>
                  <a:lnTo>
                    <a:pt x="95237" y="162750"/>
                  </a:lnTo>
                  <a:lnTo>
                    <a:pt x="96710" y="162458"/>
                  </a:lnTo>
                  <a:lnTo>
                    <a:pt x="96875" y="162229"/>
                  </a:lnTo>
                  <a:lnTo>
                    <a:pt x="97218" y="161772"/>
                  </a:lnTo>
                  <a:lnTo>
                    <a:pt x="97726" y="161086"/>
                  </a:lnTo>
                  <a:lnTo>
                    <a:pt x="97828" y="160959"/>
                  </a:lnTo>
                  <a:lnTo>
                    <a:pt x="97802" y="160439"/>
                  </a:lnTo>
                  <a:lnTo>
                    <a:pt x="97853" y="160121"/>
                  </a:lnTo>
                  <a:lnTo>
                    <a:pt x="97790" y="159981"/>
                  </a:lnTo>
                  <a:lnTo>
                    <a:pt x="97790" y="159588"/>
                  </a:lnTo>
                  <a:lnTo>
                    <a:pt x="97523" y="159118"/>
                  </a:lnTo>
                  <a:lnTo>
                    <a:pt x="98501" y="159270"/>
                  </a:lnTo>
                  <a:lnTo>
                    <a:pt x="98882" y="159270"/>
                  </a:lnTo>
                  <a:lnTo>
                    <a:pt x="99250" y="159308"/>
                  </a:lnTo>
                  <a:lnTo>
                    <a:pt x="99872" y="159270"/>
                  </a:lnTo>
                  <a:lnTo>
                    <a:pt x="100025" y="159270"/>
                  </a:lnTo>
                  <a:lnTo>
                    <a:pt x="106184" y="162636"/>
                  </a:lnTo>
                  <a:lnTo>
                    <a:pt x="114833" y="167157"/>
                  </a:lnTo>
                  <a:lnTo>
                    <a:pt x="117856" y="168554"/>
                  </a:lnTo>
                  <a:lnTo>
                    <a:pt x="123850" y="171297"/>
                  </a:lnTo>
                  <a:lnTo>
                    <a:pt x="124421" y="171488"/>
                  </a:lnTo>
                  <a:lnTo>
                    <a:pt x="131368" y="173697"/>
                  </a:lnTo>
                  <a:lnTo>
                    <a:pt x="133642" y="175628"/>
                  </a:lnTo>
                  <a:lnTo>
                    <a:pt x="133642" y="174332"/>
                  </a:lnTo>
                  <a:lnTo>
                    <a:pt x="133108" y="173888"/>
                  </a:lnTo>
                  <a:lnTo>
                    <a:pt x="134797" y="173888"/>
                  </a:lnTo>
                  <a:lnTo>
                    <a:pt x="135788" y="173418"/>
                  </a:lnTo>
                  <a:lnTo>
                    <a:pt x="135928" y="173101"/>
                  </a:lnTo>
                  <a:lnTo>
                    <a:pt x="137617" y="169316"/>
                  </a:lnTo>
                  <a:lnTo>
                    <a:pt x="137934" y="167728"/>
                  </a:lnTo>
                  <a:lnTo>
                    <a:pt x="136779" y="166992"/>
                  </a:lnTo>
                  <a:lnTo>
                    <a:pt x="136779" y="168135"/>
                  </a:lnTo>
                  <a:lnTo>
                    <a:pt x="136677" y="169087"/>
                  </a:lnTo>
                  <a:lnTo>
                    <a:pt x="134874" y="173101"/>
                  </a:lnTo>
                  <a:lnTo>
                    <a:pt x="133083" y="173012"/>
                  </a:lnTo>
                  <a:lnTo>
                    <a:pt x="131787" y="172808"/>
                  </a:lnTo>
                  <a:lnTo>
                    <a:pt x="131660" y="172783"/>
                  </a:lnTo>
                  <a:lnTo>
                    <a:pt x="102057" y="159245"/>
                  </a:lnTo>
                  <a:lnTo>
                    <a:pt x="101739" y="159067"/>
                  </a:lnTo>
                  <a:lnTo>
                    <a:pt x="102146" y="158737"/>
                  </a:lnTo>
                  <a:lnTo>
                    <a:pt x="102247" y="158572"/>
                  </a:lnTo>
                  <a:lnTo>
                    <a:pt x="102336" y="158394"/>
                  </a:lnTo>
                  <a:lnTo>
                    <a:pt x="102844" y="157276"/>
                  </a:lnTo>
                  <a:lnTo>
                    <a:pt x="102984" y="156972"/>
                  </a:lnTo>
                  <a:lnTo>
                    <a:pt x="102527" y="155511"/>
                  </a:lnTo>
                  <a:lnTo>
                    <a:pt x="102362" y="155295"/>
                  </a:lnTo>
                  <a:lnTo>
                    <a:pt x="108597" y="156679"/>
                  </a:lnTo>
                  <a:lnTo>
                    <a:pt x="109550" y="155460"/>
                  </a:lnTo>
                  <a:lnTo>
                    <a:pt x="109943" y="155371"/>
                  </a:lnTo>
                  <a:lnTo>
                    <a:pt x="110363" y="154508"/>
                  </a:lnTo>
                  <a:lnTo>
                    <a:pt x="111239" y="154952"/>
                  </a:lnTo>
                  <a:lnTo>
                    <a:pt x="113284" y="156032"/>
                  </a:lnTo>
                  <a:lnTo>
                    <a:pt x="127914" y="164185"/>
                  </a:lnTo>
                  <a:lnTo>
                    <a:pt x="130657" y="165709"/>
                  </a:lnTo>
                  <a:lnTo>
                    <a:pt x="133273" y="166344"/>
                  </a:lnTo>
                  <a:lnTo>
                    <a:pt x="134480" y="166636"/>
                  </a:lnTo>
                  <a:lnTo>
                    <a:pt x="136779" y="168135"/>
                  </a:lnTo>
                  <a:lnTo>
                    <a:pt x="136779" y="166992"/>
                  </a:lnTo>
                  <a:lnTo>
                    <a:pt x="138112" y="166916"/>
                  </a:lnTo>
                  <a:lnTo>
                    <a:pt x="139166" y="166408"/>
                  </a:lnTo>
                  <a:lnTo>
                    <a:pt x="139268" y="166243"/>
                  </a:lnTo>
                  <a:lnTo>
                    <a:pt x="141274" y="163258"/>
                  </a:lnTo>
                  <a:lnTo>
                    <a:pt x="140246" y="160642"/>
                  </a:lnTo>
                  <a:lnTo>
                    <a:pt x="140169" y="163207"/>
                  </a:lnTo>
                  <a:lnTo>
                    <a:pt x="138315" y="165963"/>
                  </a:lnTo>
                  <a:lnTo>
                    <a:pt x="136969" y="166243"/>
                  </a:lnTo>
                  <a:lnTo>
                    <a:pt x="134759" y="165722"/>
                  </a:lnTo>
                  <a:lnTo>
                    <a:pt x="131076" y="164846"/>
                  </a:lnTo>
                  <a:lnTo>
                    <a:pt x="115722" y="156248"/>
                  </a:lnTo>
                  <a:lnTo>
                    <a:pt x="114109" y="155384"/>
                  </a:lnTo>
                  <a:lnTo>
                    <a:pt x="112826" y="154673"/>
                  </a:lnTo>
                  <a:lnTo>
                    <a:pt x="111683" y="154038"/>
                  </a:lnTo>
                  <a:lnTo>
                    <a:pt x="111480" y="153949"/>
                  </a:lnTo>
                  <a:lnTo>
                    <a:pt x="110794" y="153568"/>
                  </a:lnTo>
                  <a:lnTo>
                    <a:pt x="111074" y="152958"/>
                  </a:lnTo>
                  <a:lnTo>
                    <a:pt x="110807" y="151612"/>
                  </a:lnTo>
                  <a:lnTo>
                    <a:pt x="110261" y="150710"/>
                  </a:lnTo>
                  <a:lnTo>
                    <a:pt x="110731" y="150761"/>
                  </a:lnTo>
                  <a:lnTo>
                    <a:pt x="111099" y="150761"/>
                  </a:lnTo>
                  <a:lnTo>
                    <a:pt x="111937" y="150825"/>
                  </a:lnTo>
                  <a:lnTo>
                    <a:pt x="115239" y="150914"/>
                  </a:lnTo>
                  <a:lnTo>
                    <a:pt x="115468" y="150685"/>
                  </a:lnTo>
                  <a:lnTo>
                    <a:pt x="115633" y="150533"/>
                  </a:lnTo>
                  <a:lnTo>
                    <a:pt x="116166" y="150012"/>
                  </a:lnTo>
                  <a:lnTo>
                    <a:pt x="117081" y="149136"/>
                  </a:lnTo>
                  <a:lnTo>
                    <a:pt x="117259" y="148945"/>
                  </a:lnTo>
                  <a:lnTo>
                    <a:pt x="117424" y="148463"/>
                  </a:lnTo>
                  <a:lnTo>
                    <a:pt x="117449" y="148259"/>
                  </a:lnTo>
                  <a:lnTo>
                    <a:pt x="117614" y="148336"/>
                  </a:lnTo>
                  <a:lnTo>
                    <a:pt x="120103" y="149682"/>
                  </a:lnTo>
                  <a:lnTo>
                    <a:pt x="133400" y="157251"/>
                  </a:lnTo>
                  <a:lnTo>
                    <a:pt x="136207" y="158381"/>
                  </a:lnTo>
                  <a:lnTo>
                    <a:pt x="139204" y="161023"/>
                  </a:lnTo>
                  <a:lnTo>
                    <a:pt x="140169" y="163207"/>
                  </a:lnTo>
                  <a:lnTo>
                    <a:pt x="140169" y="160578"/>
                  </a:lnTo>
                  <a:lnTo>
                    <a:pt x="138722" y="159321"/>
                  </a:lnTo>
                  <a:lnTo>
                    <a:pt x="139014" y="159410"/>
                  </a:lnTo>
                  <a:lnTo>
                    <a:pt x="141452" y="159410"/>
                  </a:lnTo>
                  <a:lnTo>
                    <a:pt x="142481" y="159042"/>
                  </a:lnTo>
                  <a:lnTo>
                    <a:pt x="142646" y="158775"/>
                  </a:lnTo>
                  <a:lnTo>
                    <a:pt x="143167" y="157988"/>
                  </a:lnTo>
                  <a:lnTo>
                    <a:pt x="144246" y="156387"/>
                  </a:lnTo>
                  <a:lnTo>
                    <a:pt x="144322" y="156159"/>
                  </a:lnTo>
                  <a:lnTo>
                    <a:pt x="143522" y="153911"/>
                  </a:lnTo>
                  <a:lnTo>
                    <a:pt x="143256" y="153657"/>
                  </a:lnTo>
                  <a:lnTo>
                    <a:pt x="143256" y="156159"/>
                  </a:lnTo>
                  <a:lnTo>
                    <a:pt x="141516" y="158762"/>
                  </a:lnTo>
                  <a:lnTo>
                    <a:pt x="141185" y="158775"/>
                  </a:lnTo>
                  <a:lnTo>
                    <a:pt x="140830" y="158775"/>
                  </a:lnTo>
                  <a:lnTo>
                    <a:pt x="139738" y="158775"/>
                  </a:lnTo>
                  <a:lnTo>
                    <a:pt x="136766" y="157594"/>
                  </a:lnTo>
                  <a:lnTo>
                    <a:pt x="136639" y="157518"/>
                  </a:lnTo>
                  <a:lnTo>
                    <a:pt x="133819" y="156387"/>
                  </a:lnTo>
                  <a:lnTo>
                    <a:pt x="120434" y="148755"/>
                  </a:lnTo>
                  <a:lnTo>
                    <a:pt x="120307" y="148678"/>
                  </a:lnTo>
                  <a:lnTo>
                    <a:pt x="119418" y="148209"/>
                  </a:lnTo>
                  <a:lnTo>
                    <a:pt x="117386" y="147129"/>
                  </a:lnTo>
                  <a:lnTo>
                    <a:pt x="117297" y="146278"/>
                  </a:lnTo>
                  <a:lnTo>
                    <a:pt x="116636" y="144983"/>
                  </a:lnTo>
                  <a:lnTo>
                    <a:pt x="116459" y="144767"/>
                  </a:lnTo>
                  <a:lnTo>
                    <a:pt x="116459" y="148221"/>
                  </a:lnTo>
                  <a:lnTo>
                    <a:pt x="116382" y="148463"/>
                  </a:lnTo>
                  <a:lnTo>
                    <a:pt x="114795" y="150012"/>
                  </a:lnTo>
                  <a:lnTo>
                    <a:pt x="111315" y="149898"/>
                  </a:lnTo>
                  <a:lnTo>
                    <a:pt x="110756" y="149834"/>
                  </a:lnTo>
                  <a:lnTo>
                    <a:pt x="110032" y="149733"/>
                  </a:lnTo>
                  <a:lnTo>
                    <a:pt x="110032" y="152920"/>
                  </a:lnTo>
                  <a:lnTo>
                    <a:pt x="109982" y="153047"/>
                  </a:lnTo>
                  <a:lnTo>
                    <a:pt x="109740" y="153568"/>
                  </a:lnTo>
                  <a:lnTo>
                    <a:pt x="109524" y="154025"/>
                  </a:lnTo>
                  <a:lnTo>
                    <a:pt x="108889" y="155371"/>
                  </a:lnTo>
                  <a:lnTo>
                    <a:pt x="107581" y="155194"/>
                  </a:lnTo>
                  <a:lnTo>
                    <a:pt x="104394" y="154762"/>
                  </a:lnTo>
                  <a:lnTo>
                    <a:pt x="102641" y="154368"/>
                  </a:lnTo>
                  <a:lnTo>
                    <a:pt x="101854" y="153898"/>
                  </a:lnTo>
                  <a:lnTo>
                    <a:pt x="101854" y="156260"/>
                  </a:lnTo>
                  <a:lnTo>
                    <a:pt x="101790" y="157276"/>
                  </a:lnTo>
                  <a:lnTo>
                    <a:pt x="101460" y="157975"/>
                  </a:lnTo>
                  <a:lnTo>
                    <a:pt x="100965" y="158216"/>
                  </a:lnTo>
                  <a:lnTo>
                    <a:pt x="100317" y="158280"/>
                  </a:lnTo>
                  <a:lnTo>
                    <a:pt x="99047" y="158381"/>
                  </a:lnTo>
                  <a:lnTo>
                    <a:pt x="97688" y="158165"/>
                  </a:lnTo>
                  <a:lnTo>
                    <a:pt x="96977" y="158026"/>
                  </a:lnTo>
                  <a:lnTo>
                    <a:pt x="96977" y="160489"/>
                  </a:lnTo>
                  <a:lnTo>
                    <a:pt x="96100" y="161658"/>
                  </a:lnTo>
                  <a:lnTo>
                    <a:pt x="94449" y="161772"/>
                  </a:lnTo>
                  <a:lnTo>
                    <a:pt x="92608" y="161404"/>
                  </a:lnTo>
                  <a:lnTo>
                    <a:pt x="92608" y="164922"/>
                  </a:lnTo>
                  <a:lnTo>
                    <a:pt x="91973" y="165633"/>
                  </a:lnTo>
                  <a:lnTo>
                    <a:pt x="90982" y="165785"/>
                  </a:lnTo>
                  <a:lnTo>
                    <a:pt x="89649" y="165658"/>
                  </a:lnTo>
                  <a:lnTo>
                    <a:pt x="89433" y="165646"/>
                  </a:lnTo>
                  <a:lnTo>
                    <a:pt x="89433" y="167525"/>
                  </a:lnTo>
                  <a:lnTo>
                    <a:pt x="89433" y="167716"/>
                  </a:lnTo>
                  <a:lnTo>
                    <a:pt x="89433" y="168211"/>
                  </a:lnTo>
                  <a:lnTo>
                    <a:pt x="89179" y="168402"/>
                  </a:lnTo>
                  <a:lnTo>
                    <a:pt x="88887" y="168617"/>
                  </a:lnTo>
                  <a:lnTo>
                    <a:pt x="88341" y="168935"/>
                  </a:lnTo>
                  <a:lnTo>
                    <a:pt x="87579" y="169037"/>
                  </a:lnTo>
                  <a:lnTo>
                    <a:pt x="86918" y="168998"/>
                  </a:lnTo>
                  <a:lnTo>
                    <a:pt x="86918" y="172110"/>
                  </a:lnTo>
                  <a:lnTo>
                    <a:pt x="86309" y="173037"/>
                  </a:lnTo>
                  <a:lnTo>
                    <a:pt x="85102" y="173228"/>
                  </a:lnTo>
                  <a:lnTo>
                    <a:pt x="83743" y="173062"/>
                  </a:lnTo>
                  <a:lnTo>
                    <a:pt x="83743" y="176123"/>
                  </a:lnTo>
                  <a:lnTo>
                    <a:pt x="83045" y="177088"/>
                  </a:lnTo>
                  <a:lnTo>
                    <a:pt x="81762" y="177253"/>
                  </a:lnTo>
                  <a:lnTo>
                    <a:pt x="81584" y="177241"/>
                  </a:lnTo>
                  <a:lnTo>
                    <a:pt x="81203" y="177190"/>
                  </a:lnTo>
                  <a:lnTo>
                    <a:pt x="79870" y="176974"/>
                  </a:lnTo>
                  <a:lnTo>
                    <a:pt x="78613" y="176784"/>
                  </a:lnTo>
                  <a:lnTo>
                    <a:pt x="77406" y="176441"/>
                  </a:lnTo>
                  <a:lnTo>
                    <a:pt x="66319" y="167106"/>
                  </a:lnTo>
                  <a:lnTo>
                    <a:pt x="65951" y="166801"/>
                  </a:lnTo>
                  <a:lnTo>
                    <a:pt x="67170" y="166433"/>
                  </a:lnTo>
                  <a:lnTo>
                    <a:pt x="68237" y="165925"/>
                  </a:lnTo>
                  <a:lnTo>
                    <a:pt x="69151" y="165290"/>
                  </a:lnTo>
                  <a:lnTo>
                    <a:pt x="80251" y="173278"/>
                  </a:lnTo>
                  <a:lnTo>
                    <a:pt x="80391" y="173355"/>
                  </a:lnTo>
                  <a:lnTo>
                    <a:pt x="81572" y="173710"/>
                  </a:lnTo>
                  <a:lnTo>
                    <a:pt x="81711" y="173736"/>
                  </a:lnTo>
                  <a:lnTo>
                    <a:pt x="82118" y="173799"/>
                  </a:lnTo>
                  <a:lnTo>
                    <a:pt x="82918" y="173913"/>
                  </a:lnTo>
                  <a:lnTo>
                    <a:pt x="83045" y="174142"/>
                  </a:lnTo>
                  <a:lnTo>
                    <a:pt x="83515" y="175031"/>
                  </a:lnTo>
                  <a:lnTo>
                    <a:pt x="83693" y="175539"/>
                  </a:lnTo>
                  <a:lnTo>
                    <a:pt x="83743" y="176123"/>
                  </a:lnTo>
                  <a:lnTo>
                    <a:pt x="83743" y="173062"/>
                  </a:lnTo>
                  <a:lnTo>
                    <a:pt x="83515" y="173024"/>
                  </a:lnTo>
                  <a:lnTo>
                    <a:pt x="83146" y="172974"/>
                  </a:lnTo>
                  <a:lnTo>
                    <a:pt x="81838" y="171869"/>
                  </a:lnTo>
                  <a:lnTo>
                    <a:pt x="82346" y="172872"/>
                  </a:lnTo>
                  <a:lnTo>
                    <a:pt x="82105" y="172834"/>
                  </a:lnTo>
                  <a:lnTo>
                    <a:pt x="80746" y="172466"/>
                  </a:lnTo>
                  <a:lnTo>
                    <a:pt x="70789" y="165290"/>
                  </a:lnTo>
                  <a:lnTo>
                    <a:pt x="69951" y="164680"/>
                  </a:lnTo>
                  <a:lnTo>
                    <a:pt x="70929" y="163830"/>
                  </a:lnTo>
                  <a:lnTo>
                    <a:pt x="71704" y="162801"/>
                  </a:lnTo>
                  <a:lnTo>
                    <a:pt x="72263" y="161620"/>
                  </a:lnTo>
                  <a:lnTo>
                    <a:pt x="82740" y="169176"/>
                  </a:lnTo>
                  <a:lnTo>
                    <a:pt x="82880" y="169240"/>
                  </a:lnTo>
                  <a:lnTo>
                    <a:pt x="84658" y="169773"/>
                  </a:lnTo>
                  <a:lnTo>
                    <a:pt x="86131" y="169900"/>
                  </a:lnTo>
                  <a:lnTo>
                    <a:pt x="86817" y="171081"/>
                  </a:lnTo>
                  <a:lnTo>
                    <a:pt x="86918" y="172110"/>
                  </a:lnTo>
                  <a:lnTo>
                    <a:pt x="86918" y="168998"/>
                  </a:lnTo>
                  <a:lnTo>
                    <a:pt x="86702" y="168973"/>
                  </a:lnTo>
                  <a:lnTo>
                    <a:pt x="85610" y="168884"/>
                  </a:lnTo>
                  <a:lnTo>
                    <a:pt x="85026" y="168846"/>
                  </a:lnTo>
                  <a:lnTo>
                    <a:pt x="83235" y="168351"/>
                  </a:lnTo>
                  <a:lnTo>
                    <a:pt x="73914" y="161620"/>
                  </a:lnTo>
                  <a:lnTo>
                    <a:pt x="72644" y="160718"/>
                  </a:lnTo>
                  <a:lnTo>
                    <a:pt x="73075" y="159512"/>
                  </a:lnTo>
                  <a:lnTo>
                    <a:pt x="73317" y="158178"/>
                  </a:lnTo>
                  <a:lnTo>
                    <a:pt x="73355" y="156743"/>
                  </a:lnTo>
                  <a:lnTo>
                    <a:pt x="86055" y="165887"/>
                  </a:lnTo>
                  <a:lnTo>
                    <a:pt x="86194" y="165963"/>
                  </a:lnTo>
                  <a:lnTo>
                    <a:pt x="87541" y="166370"/>
                  </a:lnTo>
                  <a:lnTo>
                    <a:pt x="87706" y="166408"/>
                  </a:lnTo>
                  <a:lnTo>
                    <a:pt x="88468" y="166497"/>
                  </a:lnTo>
                  <a:lnTo>
                    <a:pt x="89014" y="166560"/>
                  </a:lnTo>
                  <a:lnTo>
                    <a:pt x="89433" y="167525"/>
                  </a:lnTo>
                  <a:lnTo>
                    <a:pt x="89433" y="165646"/>
                  </a:lnTo>
                  <a:lnTo>
                    <a:pt x="88531" y="165544"/>
                  </a:lnTo>
                  <a:lnTo>
                    <a:pt x="88099" y="165493"/>
                  </a:lnTo>
                  <a:lnTo>
                    <a:pt x="86550" y="165074"/>
                  </a:lnTo>
                  <a:lnTo>
                    <a:pt x="74993" y="156743"/>
                  </a:lnTo>
                  <a:lnTo>
                    <a:pt x="73342" y="155549"/>
                  </a:lnTo>
                  <a:lnTo>
                    <a:pt x="73291" y="154292"/>
                  </a:lnTo>
                  <a:lnTo>
                    <a:pt x="72974" y="152666"/>
                  </a:lnTo>
                  <a:lnTo>
                    <a:pt x="74206" y="152488"/>
                  </a:lnTo>
                  <a:lnTo>
                    <a:pt x="75361" y="152222"/>
                  </a:lnTo>
                  <a:lnTo>
                    <a:pt x="76377" y="151853"/>
                  </a:lnTo>
                  <a:lnTo>
                    <a:pt x="90182" y="161785"/>
                  </a:lnTo>
                  <a:lnTo>
                    <a:pt x="90322" y="161848"/>
                  </a:lnTo>
                  <a:lnTo>
                    <a:pt x="91033" y="162064"/>
                  </a:lnTo>
                  <a:lnTo>
                    <a:pt x="91490" y="162166"/>
                  </a:lnTo>
                  <a:lnTo>
                    <a:pt x="91744" y="162217"/>
                  </a:lnTo>
                  <a:lnTo>
                    <a:pt x="91948" y="162547"/>
                  </a:lnTo>
                  <a:lnTo>
                    <a:pt x="92138" y="162852"/>
                  </a:lnTo>
                  <a:lnTo>
                    <a:pt x="92329" y="163233"/>
                  </a:lnTo>
                  <a:lnTo>
                    <a:pt x="92468" y="163652"/>
                  </a:lnTo>
                  <a:lnTo>
                    <a:pt x="92532" y="163842"/>
                  </a:lnTo>
                  <a:lnTo>
                    <a:pt x="92608" y="164922"/>
                  </a:lnTo>
                  <a:lnTo>
                    <a:pt x="92608" y="161404"/>
                  </a:lnTo>
                  <a:lnTo>
                    <a:pt x="92367" y="161353"/>
                  </a:lnTo>
                  <a:lnTo>
                    <a:pt x="91732" y="161239"/>
                  </a:lnTo>
                  <a:lnTo>
                    <a:pt x="91440" y="161175"/>
                  </a:lnTo>
                  <a:lnTo>
                    <a:pt x="90690" y="160959"/>
                  </a:lnTo>
                  <a:lnTo>
                    <a:pt x="78016" y="151841"/>
                  </a:lnTo>
                  <a:lnTo>
                    <a:pt x="77431" y="151422"/>
                  </a:lnTo>
                  <a:lnTo>
                    <a:pt x="78994" y="150685"/>
                  </a:lnTo>
                  <a:lnTo>
                    <a:pt x="80251" y="149694"/>
                  </a:lnTo>
                  <a:lnTo>
                    <a:pt x="81153" y="148450"/>
                  </a:lnTo>
                  <a:lnTo>
                    <a:pt x="95148" y="158508"/>
                  </a:lnTo>
                  <a:lnTo>
                    <a:pt x="95288" y="158572"/>
                  </a:lnTo>
                  <a:lnTo>
                    <a:pt x="95796" y="158737"/>
                  </a:lnTo>
                  <a:lnTo>
                    <a:pt x="96304" y="158851"/>
                  </a:lnTo>
                  <a:lnTo>
                    <a:pt x="96710" y="159677"/>
                  </a:lnTo>
                  <a:lnTo>
                    <a:pt x="96977" y="160489"/>
                  </a:lnTo>
                  <a:lnTo>
                    <a:pt x="96977" y="158026"/>
                  </a:lnTo>
                  <a:lnTo>
                    <a:pt x="96735" y="157962"/>
                  </a:lnTo>
                  <a:lnTo>
                    <a:pt x="96532" y="157911"/>
                  </a:lnTo>
                  <a:lnTo>
                    <a:pt x="95643" y="157683"/>
                  </a:lnTo>
                  <a:lnTo>
                    <a:pt x="82816" y="148437"/>
                  </a:lnTo>
                  <a:lnTo>
                    <a:pt x="81686" y="147637"/>
                  </a:lnTo>
                  <a:lnTo>
                    <a:pt x="82359" y="146456"/>
                  </a:lnTo>
                  <a:lnTo>
                    <a:pt x="82791" y="145110"/>
                  </a:lnTo>
                  <a:lnTo>
                    <a:pt x="82969" y="143586"/>
                  </a:lnTo>
                  <a:lnTo>
                    <a:pt x="100406" y="154139"/>
                  </a:lnTo>
                  <a:lnTo>
                    <a:pt x="101854" y="156260"/>
                  </a:lnTo>
                  <a:lnTo>
                    <a:pt x="101854" y="153898"/>
                  </a:lnTo>
                  <a:lnTo>
                    <a:pt x="99060" y="152209"/>
                  </a:lnTo>
                  <a:lnTo>
                    <a:pt x="84810" y="143586"/>
                  </a:lnTo>
                  <a:lnTo>
                    <a:pt x="83058" y="142519"/>
                  </a:lnTo>
                  <a:lnTo>
                    <a:pt x="83070" y="139242"/>
                  </a:lnTo>
                  <a:lnTo>
                    <a:pt x="82423" y="137007"/>
                  </a:lnTo>
                  <a:lnTo>
                    <a:pt x="82092" y="136029"/>
                  </a:lnTo>
                  <a:lnTo>
                    <a:pt x="109042" y="150520"/>
                  </a:lnTo>
                  <a:lnTo>
                    <a:pt x="109804" y="151853"/>
                  </a:lnTo>
                  <a:lnTo>
                    <a:pt x="110032" y="152920"/>
                  </a:lnTo>
                  <a:lnTo>
                    <a:pt x="110032" y="149733"/>
                  </a:lnTo>
                  <a:lnTo>
                    <a:pt x="109562" y="149656"/>
                  </a:lnTo>
                  <a:lnTo>
                    <a:pt x="84175" y="135991"/>
                  </a:lnTo>
                  <a:lnTo>
                    <a:pt x="83947" y="135864"/>
                  </a:lnTo>
                  <a:lnTo>
                    <a:pt x="83159" y="135445"/>
                  </a:lnTo>
                  <a:lnTo>
                    <a:pt x="84886" y="134188"/>
                  </a:lnTo>
                  <a:lnTo>
                    <a:pt x="86144" y="132524"/>
                  </a:lnTo>
                  <a:lnTo>
                    <a:pt x="86829" y="130441"/>
                  </a:lnTo>
                  <a:lnTo>
                    <a:pt x="103657" y="139827"/>
                  </a:lnTo>
                  <a:lnTo>
                    <a:pt x="111252" y="144373"/>
                  </a:lnTo>
                  <a:lnTo>
                    <a:pt x="114795" y="144233"/>
                  </a:lnTo>
                  <a:lnTo>
                    <a:pt x="115811" y="145529"/>
                  </a:lnTo>
                  <a:lnTo>
                    <a:pt x="116370" y="146621"/>
                  </a:lnTo>
                  <a:lnTo>
                    <a:pt x="116459" y="148221"/>
                  </a:lnTo>
                  <a:lnTo>
                    <a:pt x="116459" y="144767"/>
                  </a:lnTo>
                  <a:lnTo>
                    <a:pt x="116039" y="144233"/>
                  </a:lnTo>
                  <a:lnTo>
                    <a:pt x="118618" y="143598"/>
                  </a:lnTo>
                  <a:lnTo>
                    <a:pt x="119164" y="143484"/>
                  </a:lnTo>
                  <a:lnTo>
                    <a:pt x="119405" y="141859"/>
                  </a:lnTo>
                  <a:lnTo>
                    <a:pt x="119418" y="141706"/>
                  </a:lnTo>
                  <a:lnTo>
                    <a:pt x="119405" y="141135"/>
                  </a:lnTo>
                  <a:lnTo>
                    <a:pt x="119418" y="140639"/>
                  </a:lnTo>
                  <a:lnTo>
                    <a:pt x="121107" y="141617"/>
                  </a:lnTo>
                  <a:lnTo>
                    <a:pt x="136588" y="150710"/>
                  </a:lnTo>
                  <a:lnTo>
                    <a:pt x="140119" y="151879"/>
                  </a:lnTo>
                  <a:lnTo>
                    <a:pt x="142494" y="154266"/>
                  </a:lnTo>
                  <a:lnTo>
                    <a:pt x="143256" y="156159"/>
                  </a:lnTo>
                  <a:lnTo>
                    <a:pt x="143256" y="153657"/>
                  </a:lnTo>
                  <a:lnTo>
                    <a:pt x="142062" y="152463"/>
                  </a:lnTo>
                  <a:lnTo>
                    <a:pt x="142189" y="152488"/>
                  </a:lnTo>
                  <a:lnTo>
                    <a:pt x="144322" y="152488"/>
                  </a:lnTo>
                  <a:lnTo>
                    <a:pt x="145376" y="152158"/>
                  </a:lnTo>
                  <a:lnTo>
                    <a:pt x="145656" y="151803"/>
                  </a:lnTo>
                  <a:lnTo>
                    <a:pt x="147472" y="149415"/>
                  </a:lnTo>
                  <a:lnTo>
                    <a:pt x="146443" y="146964"/>
                  </a:lnTo>
                  <a:lnTo>
                    <a:pt x="146342" y="149326"/>
                  </a:lnTo>
                  <a:lnTo>
                    <a:pt x="144526" y="151688"/>
                  </a:lnTo>
                  <a:lnTo>
                    <a:pt x="142989" y="151803"/>
                  </a:lnTo>
                  <a:lnTo>
                    <a:pt x="140538" y="151003"/>
                  </a:lnTo>
                  <a:lnTo>
                    <a:pt x="136994" y="149821"/>
                  </a:lnTo>
                  <a:lnTo>
                    <a:pt x="126492" y="143662"/>
                  </a:lnTo>
                  <a:lnTo>
                    <a:pt x="121462" y="140703"/>
                  </a:lnTo>
                  <a:lnTo>
                    <a:pt x="120230" y="140004"/>
                  </a:lnTo>
                  <a:lnTo>
                    <a:pt x="119024" y="139319"/>
                  </a:lnTo>
                  <a:lnTo>
                    <a:pt x="118884" y="138950"/>
                  </a:lnTo>
                  <a:lnTo>
                    <a:pt x="118694" y="138620"/>
                  </a:lnTo>
                  <a:lnTo>
                    <a:pt x="119532" y="138442"/>
                  </a:lnTo>
                  <a:lnTo>
                    <a:pt x="119748" y="138353"/>
                  </a:lnTo>
                  <a:lnTo>
                    <a:pt x="121208" y="137718"/>
                  </a:lnTo>
                  <a:lnTo>
                    <a:pt x="121894" y="137299"/>
                  </a:lnTo>
                  <a:lnTo>
                    <a:pt x="122440" y="136969"/>
                  </a:lnTo>
                  <a:lnTo>
                    <a:pt x="122377" y="134226"/>
                  </a:lnTo>
                  <a:lnTo>
                    <a:pt x="122199" y="133845"/>
                  </a:lnTo>
                  <a:lnTo>
                    <a:pt x="127495" y="136842"/>
                  </a:lnTo>
                  <a:lnTo>
                    <a:pt x="138239" y="142951"/>
                  </a:lnTo>
                  <a:lnTo>
                    <a:pt x="142379" y="144462"/>
                  </a:lnTo>
                  <a:lnTo>
                    <a:pt x="145338" y="147256"/>
                  </a:lnTo>
                  <a:lnTo>
                    <a:pt x="146342" y="149326"/>
                  </a:lnTo>
                  <a:lnTo>
                    <a:pt x="146342" y="146875"/>
                  </a:lnTo>
                  <a:lnTo>
                    <a:pt x="144551" y="145186"/>
                  </a:lnTo>
                  <a:lnTo>
                    <a:pt x="145161" y="145364"/>
                  </a:lnTo>
                  <a:lnTo>
                    <a:pt x="147751" y="145364"/>
                  </a:lnTo>
                  <a:lnTo>
                    <a:pt x="148323" y="145148"/>
                  </a:lnTo>
                  <a:lnTo>
                    <a:pt x="148869" y="144932"/>
                  </a:lnTo>
                  <a:lnTo>
                    <a:pt x="150647" y="141439"/>
                  </a:lnTo>
                  <a:lnTo>
                    <a:pt x="149567" y="138950"/>
                  </a:lnTo>
                  <a:lnTo>
                    <a:pt x="149567" y="141452"/>
                  </a:lnTo>
                  <a:lnTo>
                    <a:pt x="148196" y="144157"/>
                  </a:lnTo>
                  <a:lnTo>
                    <a:pt x="147116" y="145148"/>
                  </a:lnTo>
                  <a:lnTo>
                    <a:pt x="142836" y="143624"/>
                  </a:lnTo>
                  <a:lnTo>
                    <a:pt x="138734" y="142138"/>
                  </a:lnTo>
                  <a:lnTo>
                    <a:pt x="124053" y="133769"/>
                  </a:lnTo>
                  <a:lnTo>
                    <a:pt x="122758" y="133045"/>
                  </a:lnTo>
                  <a:lnTo>
                    <a:pt x="121475" y="132321"/>
                  </a:lnTo>
                  <a:lnTo>
                    <a:pt x="121462" y="136385"/>
                  </a:lnTo>
                  <a:lnTo>
                    <a:pt x="120726" y="136880"/>
                  </a:lnTo>
                  <a:lnTo>
                    <a:pt x="119265" y="137515"/>
                  </a:lnTo>
                  <a:lnTo>
                    <a:pt x="118605" y="137655"/>
                  </a:lnTo>
                  <a:lnTo>
                    <a:pt x="118440" y="137655"/>
                  </a:lnTo>
                  <a:lnTo>
                    <a:pt x="118440" y="141528"/>
                  </a:lnTo>
                  <a:lnTo>
                    <a:pt x="118440" y="141795"/>
                  </a:lnTo>
                  <a:lnTo>
                    <a:pt x="115239" y="143243"/>
                  </a:lnTo>
                  <a:lnTo>
                    <a:pt x="114084" y="143306"/>
                  </a:lnTo>
                  <a:lnTo>
                    <a:pt x="111671" y="143433"/>
                  </a:lnTo>
                  <a:lnTo>
                    <a:pt x="104863" y="139420"/>
                  </a:lnTo>
                  <a:lnTo>
                    <a:pt x="104546" y="139255"/>
                  </a:lnTo>
                  <a:lnTo>
                    <a:pt x="104140" y="139001"/>
                  </a:lnTo>
                  <a:lnTo>
                    <a:pt x="94183" y="133451"/>
                  </a:lnTo>
                  <a:lnTo>
                    <a:pt x="88798" y="130441"/>
                  </a:lnTo>
                  <a:lnTo>
                    <a:pt x="87109" y="129489"/>
                  </a:lnTo>
                  <a:lnTo>
                    <a:pt x="87515" y="127787"/>
                  </a:lnTo>
                  <a:lnTo>
                    <a:pt x="87528" y="125488"/>
                  </a:lnTo>
                  <a:lnTo>
                    <a:pt x="115303" y="138544"/>
                  </a:lnTo>
                  <a:lnTo>
                    <a:pt x="115455" y="138620"/>
                  </a:lnTo>
                  <a:lnTo>
                    <a:pt x="117411" y="138620"/>
                  </a:lnTo>
                  <a:lnTo>
                    <a:pt x="117614" y="138620"/>
                  </a:lnTo>
                  <a:lnTo>
                    <a:pt x="117792" y="138938"/>
                  </a:lnTo>
                  <a:lnTo>
                    <a:pt x="117932" y="139217"/>
                  </a:lnTo>
                  <a:lnTo>
                    <a:pt x="118021" y="139420"/>
                  </a:lnTo>
                  <a:lnTo>
                    <a:pt x="118249" y="139966"/>
                  </a:lnTo>
                  <a:lnTo>
                    <a:pt x="118376" y="140296"/>
                  </a:lnTo>
                  <a:lnTo>
                    <a:pt x="118440" y="141528"/>
                  </a:lnTo>
                  <a:lnTo>
                    <a:pt x="118440" y="137655"/>
                  </a:lnTo>
                  <a:lnTo>
                    <a:pt x="118160" y="137655"/>
                  </a:lnTo>
                  <a:lnTo>
                    <a:pt x="115709" y="137655"/>
                  </a:lnTo>
                  <a:lnTo>
                    <a:pt x="110058" y="134366"/>
                  </a:lnTo>
                  <a:lnTo>
                    <a:pt x="100025" y="128905"/>
                  </a:lnTo>
                  <a:lnTo>
                    <a:pt x="89496" y="123761"/>
                  </a:lnTo>
                  <a:lnTo>
                    <a:pt x="87134" y="122605"/>
                  </a:lnTo>
                  <a:lnTo>
                    <a:pt x="86677" y="120040"/>
                  </a:lnTo>
                  <a:lnTo>
                    <a:pt x="85839" y="117894"/>
                  </a:lnTo>
                  <a:lnTo>
                    <a:pt x="85509" y="117081"/>
                  </a:lnTo>
                  <a:lnTo>
                    <a:pt x="85839" y="116903"/>
                  </a:lnTo>
                  <a:lnTo>
                    <a:pt x="86512" y="116484"/>
                  </a:lnTo>
                  <a:lnTo>
                    <a:pt x="87668" y="116967"/>
                  </a:lnTo>
                  <a:lnTo>
                    <a:pt x="89966" y="117944"/>
                  </a:lnTo>
                  <a:lnTo>
                    <a:pt x="103162" y="123469"/>
                  </a:lnTo>
                  <a:lnTo>
                    <a:pt x="112128" y="127215"/>
                  </a:lnTo>
                  <a:lnTo>
                    <a:pt x="116751" y="129273"/>
                  </a:lnTo>
                  <a:lnTo>
                    <a:pt x="117348" y="129463"/>
                  </a:lnTo>
                  <a:lnTo>
                    <a:pt x="119951" y="131457"/>
                  </a:lnTo>
                  <a:lnTo>
                    <a:pt x="121158" y="133781"/>
                  </a:lnTo>
                  <a:lnTo>
                    <a:pt x="121348" y="134391"/>
                  </a:lnTo>
                  <a:lnTo>
                    <a:pt x="121462" y="136385"/>
                  </a:lnTo>
                  <a:lnTo>
                    <a:pt x="121462" y="132295"/>
                  </a:lnTo>
                  <a:lnTo>
                    <a:pt x="120840" y="131076"/>
                  </a:lnTo>
                  <a:lnTo>
                    <a:pt x="119786" y="129654"/>
                  </a:lnTo>
                  <a:lnTo>
                    <a:pt x="120294" y="129654"/>
                  </a:lnTo>
                  <a:lnTo>
                    <a:pt x="121551" y="129133"/>
                  </a:lnTo>
                  <a:lnTo>
                    <a:pt x="121704" y="128993"/>
                  </a:lnTo>
                  <a:lnTo>
                    <a:pt x="121843" y="128879"/>
                  </a:lnTo>
                  <a:lnTo>
                    <a:pt x="123456" y="127431"/>
                  </a:lnTo>
                  <a:lnTo>
                    <a:pt x="123685" y="127215"/>
                  </a:lnTo>
                  <a:lnTo>
                    <a:pt x="123901" y="126276"/>
                  </a:lnTo>
                  <a:lnTo>
                    <a:pt x="123952" y="125831"/>
                  </a:lnTo>
                  <a:lnTo>
                    <a:pt x="123850" y="125526"/>
                  </a:lnTo>
                  <a:lnTo>
                    <a:pt x="136080" y="131965"/>
                  </a:lnTo>
                  <a:lnTo>
                    <a:pt x="140157" y="134112"/>
                  </a:lnTo>
                  <a:lnTo>
                    <a:pt x="142633" y="135153"/>
                  </a:lnTo>
                  <a:lnTo>
                    <a:pt x="145376" y="136296"/>
                  </a:lnTo>
                  <a:lnTo>
                    <a:pt x="148463" y="139103"/>
                  </a:lnTo>
                  <a:lnTo>
                    <a:pt x="149567" y="141452"/>
                  </a:lnTo>
                  <a:lnTo>
                    <a:pt x="149567" y="138950"/>
                  </a:lnTo>
                  <a:lnTo>
                    <a:pt x="149453" y="138684"/>
                  </a:lnTo>
                  <a:lnTo>
                    <a:pt x="148018" y="137401"/>
                  </a:lnTo>
                  <a:lnTo>
                    <a:pt x="149136" y="137858"/>
                  </a:lnTo>
                  <a:lnTo>
                    <a:pt x="151866" y="138633"/>
                  </a:lnTo>
                  <a:lnTo>
                    <a:pt x="155321" y="138633"/>
                  </a:lnTo>
                  <a:lnTo>
                    <a:pt x="155994" y="138315"/>
                  </a:lnTo>
                  <a:lnTo>
                    <a:pt x="156337" y="138150"/>
                  </a:lnTo>
                  <a:lnTo>
                    <a:pt x="158394" y="134759"/>
                  </a:lnTo>
                  <a:lnTo>
                    <a:pt x="157467" y="131953"/>
                  </a:lnTo>
                  <a:lnTo>
                    <a:pt x="157302" y="131800"/>
                  </a:lnTo>
                  <a:lnTo>
                    <a:pt x="157302" y="134721"/>
                  </a:lnTo>
                  <a:lnTo>
                    <a:pt x="155117" y="138315"/>
                  </a:lnTo>
                  <a:lnTo>
                    <a:pt x="151752" y="137909"/>
                  </a:lnTo>
                  <a:lnTo>
                    <a:pt x="145821" y="135445"/>
                  </a:lnTo>
                  <a:lnTo>
                    <a:pt x="143395" y="134442"/>
                  </a:lnTo>
                  <a:lnTo>
                    <a:pt x="140627" y="133273"/>
                  </a:lnTo>
                  <a:lnTo>
                    <a:pt x="132270" y="128879"/>
                  </a:lnTo>
                  <a:lnTo>
                    <a:pt x="125742" y="125425"/>
                  </a:lnTo>
                  <a:lnTo>
                    <a:pt x="123444" y="124218"/>
                  </a:lnTo>
                  <a:lnTo>
                    <a:pt x="122936" y="122529"/>
                  </a:lnTo>
                  <a:lnTo>
                    <a:pt x="122936" y="125844"/>
                  </a:lnTo>
                  <a:lnTo>
                    <a:pt x="122758" y="126758"/>
                  </a:lnTo>
                  <a:lnTo>
                    <a:pt x="120853" y="128473"/>
                  </a:lnTo>
                  <a:lnTo>
                    <a:pt x="119557" y="128866"/>
                  </a:lnTo>
                  <a:lnTo>
                    <a:pt x="118148" y="128638"/>
                  </a:lnTo>
                  <a:lnTo>
                    <a:pt x="117602" y="128524"/>
                  </a:lnTo>
                  <a:lnTo>
                    <a:pt x="117081" y="128358"/>
                  </a:lnTo>
                  <a:lnTo>
                    <a:pt x="113322" y="126695"/>
                  </a:lnTo>
                  <a:lnTo>
                    <a:pt x="112420" y="126288"/>
                  </a:lnTo>
                  <a:lnTo>
                    <a:pt x="88963" y="116471"/>
                  </a:lnTo>
                  <a:lnTo>
                    <a:pt x="88671" y="116357"/>
                  </a:lnTo>
                  <a:lnTo>
                    <a:pt x="87452" y="115836"/>
                  </a:lnTo>
                  <a:lnTo>
                    <a:pt x="89458" y="114312"/>
                  </a:lnTo>
                  <a:lnTo>
                    <a:pt x="90741" y="112407"/>
                  </a:lnTo>
                  <a:lnTo>
                    <a:pt x="122250" y="123583"/>
                  </a:lnTo>
                  <a:lnTo>
                    <a:pt x="122504" y="124434"/>
                  </a:lnTo>
                  <a:lnTo>
                    <a:pt x="122643" y="124866"/>
                  </a:lnTo>
                  <a:lnTo>
                    <a:pt x="122936" y="125844"/>
                  </a:lnTo>
                  <a:lnTo>
                    <a:pt x="122936" y="122529"/>
                  </a:lnTo>
                  <a:lnTo>
                    <a:pt x="122847" y="122224"/>
                  </a:lnTo>
                  <a:lnTo>
                    <a:pt x="121221" y="120586"/>
                  </a:lnTo>
                  <a:lnTo>
                    <a:pt x="121437" y="120650"/>
                  </a:lnTo>
                  <a:lnTo>
                    <a:pt x="121881" y="120738"/>
                  </a:lnTo>
                  <a:lnTo>
                    <a:pt x="123469" y="121183"/>
                  </a:lnTo>
                  <a:lnTo>
                    <a:pt x="125704" y="120980"/>
                  </a:lnTo>
                  <a:lnTo>
                    <a:pt x="126669" y="120446"/>
                  </a:lnTo>
                  <a:lnTo>
                    <a:pt x="127101" y="120205"/>
                  </a:lnTo>
                  <a:lnTo>
                    <a:pt x="128257" y="119570"/>
                  </a:lnTo>
                  <a:lnTo>
                    <a:pt x="128485" y="119430"/>
                  </a:lnTo>
                  <a:lnTo>
                    <a:pt x="128930" y="118859"/>
                  </a:lnTo>
                  <a:lnTo>
                    <a:pt x="130898" y="119710"/>
                  </a:lnTo>
                  <a:lnTo>
                    <a:pt x="148856" y="128117"/>
                  </a:lnTo>
                  <a:lnTo>
                    <a:pt x="152196" y="129171"/>
                  </a:lnTo>
                  <a:lnTo>
                    <a:pt x="153593" y="129603"/>
                  </a:lnTo>
                  <a:lnTo>
                    <a:pt x="156451" y="132334"/>
                  </a:lnTo>
                  <a:lnTo>
                    <a:pt x="157302" y="134721"/>
                  </a:lnTo>
                  <a:lnTo>
                    <a:pt x="157302" y="131800"/>
                  </a:lnTo>
                  <a:lnTo>
                    <a:pt x="155663" y="130251"/>
                  </a:lnTo>
                  <a:lnTo>
                    <a:pt x="155816" y="130289"/>
                  </a:lnTo>
                  <a:lnTo>
                    <a:pt x="157530" y="130619"/>
                  </a:lnTo>
                  <a:lnTo>
                    <a:pt x="160680" y="130619"/>
                  </a:lnTo>
                  <a:lnTo>
                    <a:pt x="161912" y="130073"/>
                  </a:lnTo>
                  <a:lnTo>
                    <a:pt x="164744" y="126238"/>
                  </a:lnTo>
                  <a:lnTo>
                    <a:pt x="163614" y="123545"/>
                  </a:lnTo>
                  <a:lnTo>
                    <a:pt x="163614" y="126149"/>
                  </a:lnTo>
                  <a:lnTo>
                    <a:pt x="160782" y="129984"/>
                  </a:lnTo>
                  <a:lnTo>
                    <a:pt x="158330" y="130073"/>
                  </a:lnTo>
                  <a:lnTo>
                    <a:pt x="154000" y="128727"/>
                  </a:lnTo>
                  <a:lnTo>
                    <a:pt x="149199" y="127228"/>
                  </a:lnTo>
                  <a:lnTo>
                    <a:pt x="131089" y="118745"/>
                  </a:lnTo>
                  <a:lnTo>
                    <a:pt x="129070" y="117805"/>
                  </a:lnTo>
                  <a:lnTo>
                    <a:pt x="129349" y="115912"/>
                  </a:lnTo>
                  <a:lnTo>
                    <a:pt x="128181" y="114998"/>
                  </a:lnTo>
                  <a:lnTo>
                    <a:pt x="128181" y="116420"/>
                  </a:lnTo>
                  <a:lnTo>
                    <a:pt x="128181" y="117297"/>
                  </a:lnTo>
                  <a:lnTo>
                    <a:pt x="128143" y="117538"/>
                  </a:lnTo>
                  <a:lnTo>
                    <a:pt x="128016" y="118414"/>
                  </a:lnTo>
                  <a:lnTo>
                    <a:pt x="127749" y="118757"/>
                  </a:lnTo>
                  <a:lnTo>
                    <a:pt x="125285" y="120116"/>
                  </a:lnTo>
                  <a:lnTo>
                    <a:pt x="123075" y="120205"/>
                  </a:lnTo>
                  <a:lnTo>
                    <a:pt x="122212" y="119913"/>
                  </a:lnTo>
                  <a:lnTo>
                    <a:pt x="116992" y="118110"/>
                  </a:lnTo>
                  <a:lnTo>
                    <a:pt x="101815" y="112826"/>
                  </a:lnTo>
                  <a:lnTo>
                    <a:pt x="94183" y="110159"/>
                  </a:lnTo>
                  <a:lnTo>
                    <a:pt x="91440" y="109207"/>
                  </a:lnTo>
                  <a:lnTo>
                    <a:pt x="91694" y="107391"/>
                  </a:lnTo>
                  <a:lnTo>
                    <a:pt x="91490" y="105397"/>
                  </a:lnTo>
                  <a:lnTo>
                    <a:pt x="90843" y="103289"/>
                  </a:lnTo>
                  <a:lnTo>
                    <a:pt x="113017" y="109524"/>
                  </a:lnTo>
                  <a:lnTo>
                    <a:pt x="117894" y="111252"/>
                  </a:lnTo>
                  <a:lnTo>
                    <a:pt x="121754" y="112483"/>
                  </a:lnTo>
                  <a:lnTo>
                    <a:pt x="122516" y="112725"/>
                  </a:lnTo>
                  <a:lnTo>
                    <a:pt x="125717" y="114236"/>
                  </a:lnTo>
                  <a:lnTo>
                    <a:pt x="128181" y="116420"/>
                  </a:lnTo>
                  <a:lnTo>
                    <a:pt x="128181" y="114998"/>
                  </a:lnTo>
                  <a:lnTo>
                    <a:pt x="126072" y="113347"/>
                  </a:lnTo>
                  <a:lnTo>
                    <a:pt x="124904" y="112814"/>
                  </a:lnTo>
                  <a:lnTo>
                    <a:pt x="125844" y="112941"/>
                  </a:lnTo>
                  <a:lnTo>
                    <a:pt x="127203" y="113169"/>
                  </a:lnTo>
                  <a:lnTo>
                    <a:pt x="129425" y="112953"/>
                  </a:lnTo>
                  <a:lnTo>
                    <a:pt x="130009" y="112725"/>
                  </a:lnTo>
                  <a:lnTo>
                    <a:pt x="130149" y="112674"/>
                  </a:lnTo>
                  <a:lnTo>
                    <a:pt x="131254" y="112229"/>
                  </a:lnTo>
                  <a:lnTo>
                    <a:pt x="131927" y="111963"/>
                  </a:lnTo>
                  <a:lnTo>
                    <a:pt x="132080" y="111899"/>
                  </a:lnTo>
                  <a:lnTo>
                    <a:pt x="132511" y="111607"/>
                  </a:lnTo>
                  <a:lnTo>
                    <a:pt x="141033" y="114833"/>
                  </a:lnTo>
                  <a:lnTo>
                    <a:pt x="147993" y="117335"/>
                  </a:lnTo>
                  <a:lnTo>
                    <a:pt x="153631" y="119126"/>
                  </a:lnTo>
                  <a:lnTo>
                    <a:pt x="158191" y="120281"/>
                  </a:lnTo>
                  <a:lnTo>
                    <a:pt x="162394" y="123494"/>
                  </a:lnTo>
                  <a:lnTo>
                    <a:pt x="163614" y="126149"/>
                  </a:lnTo>
                  <a:lnTo>
                    <a:pt x="163614" y="123545"/>
                  </a:lnTo>
                  <a:lnTo>
                    <a:pt x="163398" y="123024"/>
                  </a:lnTo>
                  <a:lnTo>
                    <a:pt x="160350" y="120726"/>
                  </a:lnTo>
                  <a:lnTo>
                    <a:pt x="162128" y="120954"/>
                  </a:lnTo>
                  <a:lnTo>
                    <a:pt x="166014" y="120954"/>
                  </a:lnTo>
                  <a:lnTo>
                    <a:pt x="167411" y="120421"/>
                  </a:lnTo>
                  <a:lnTo>
                    <a:pt x="167614" y="120345"/>
                  </a:lnTo>
                  <a:lnTo>
                    <a:pt x="170040" y="117055"/>
                  </a:lnTo>
                  <a:lnTo>
                    <a:pt x="169659" y="115214"/>
                  </a:lnTo>
                  <a:lnTo>
                    <a:pt x="169532" y="114769"/>
                  </a:lnTo>
                  <a:lnTo>
                    <a:pt x="168859" y="114134"/>
                  </a:lnTo>
                  <a:lnTo>
                    <a:pt x="168859" y="117055"/>
                  </a:lnTo>
                  <a:lnTo>
                    <a:pt x="166560" y="120154"/>
                  </a:lnTo>
                  <a:lnTo>
                    <a:pt x="163537" y="120421"/>
                  </a:lnTo>
                  <a:lnTo>
                    <a:pt x="158496" y="119367"/>
                  </a:lnTo>
                  <a:lnTo>
                    <a:pt x="153987" y="118224"/>
                  </a:lnTo>
                  <a:lnTo>
                    <a:pt x="148412" y="116459"/>
                  </a:lnTo>
                  <a:lnTo>
                    <a:pt x="148247" y="116408"/>
                  </a:lnTo>
                  <a:lnTo>
                    <a:pt x="143764" y="114795"/>
                  </a:lnTo>
                  <a:lnTo>
                    <a:pt x="141516" y="113982"/>
                  </a:lnTo>
                  <a:lnTo>
                    <a:pt x="141351" y="113931"/>
                  </a:lnTo>
                  <a:lnTo>
                    <a:pt x="141211" y="113868"/>
                  </a:lnTo>
                  <a:lnTo>
                    <a:pt x="135191" y="111531"/>
                  </a:lnTo>
                  <a:lnTo>
                    <a:pt x="133121" y="110731"/>
                  </a:lnTo>
                  <a:lnTo>
                    <a:pt x="133197" y="110451"/>
                  </a:lnTo>
                  <a:lnTo>
                    <a:pt x="133223" y="110236"/>
                  </a:lnTo>
                  <a:lnTo>
                    <a:pt x="133172" y="110058"/>
                  </a:lnTo>
                  <a:lnTo>
                    <a:pt x="132689" y="108356"/>
                  </a:lnTo>
                  <a:lnTo>
                    <a:pt x="132600" y="107988"/>
                  </a:lnTo>
                  <a:lnTo>
                    <a:pt x="132168" y="107721"/>
                  </a:lnTo>
                  <a:lnTo>
                    <a:pt x="132168" y="110058"/>
                  </a:lnTo>
                  <a:lnTo>
                    <a:pt x="132156" y="110477"/>
                  </a:lnTo>
                  <a:lnTo>
                    <a:pt x="131864" y="110871"/>
                  </a:lnTo>
                  <a:lnTo>
                    <a:pt x="131699" y="110985"/>
                  </a:lnTo>
                  <a:lnTo>
                    <a:pt x="131572" y="111074"/>
                  </a:lnTo>
                  <a:lnTo>
                    <a:pt x="128790" y="112179"/>
                  </a:lnTo>
                  <a:lnTo>
                    <a:pt x="126199" y="112229"/>
                  </a:lnTo>
                  <a:lnTo>
                    <a:pt x="94361" y="103289"/>
                  </a:lnTo>
                  <a:lnTo>
                    <a:pt x="90474" y="102184"/>
                  </a:lnTo>
                  <a:lnTo>
                    <a:pt x="89954" y="100787"/>
                  </a:lnTo>
                  <a:lnTo>
                    <a:pt x="89369" y="99682"/>
                  </a:lnTo>
                  <a:lnTo>
                    <a:pt x="89014" y="99060"/>
                  </a:lnTo>
                  <a:lnTo>
                    <a:pt x="90106" y="98780"/>
                  </a:lnTo>
                  <a:lnTo>
                    <a:pt x="91236" y="98412"/>
                  </a:lnTo>
                  <a:lnTo>
                    <a:pt x="129501" y="107124"/>
                  </a:lnTo>
                  <a:lnTo>
                    <a:pt x="132168" y="110058"/>
                  </a:lnTo>
                  <a:lnTo>
                    <a:pt x="132168" y="107721"/>
                  </a:lnTo>
                  <a:lnTo>
                    <a:pt x="129768" y="106197"/>
                  </a:lnTo>
                  <a:lnTo>
                    <a:pt x="129514" y="106108"/>
                  </a:lnTo>
                  <a:lnTo>
                    <a:pt x="131140" y="106146"/>
                  </a:lnTo>
                  <a:lnTo>
                    <a:pt x="131406" y="106095"/>
                  </a:lnTo>
                  <a:lnTo>
                    <a:pt x="132956" y="105803"/>
                  </a:lnTo>
                  <a:lnTo>
                    <a:pt x="133794" y="105422"/>
                  </a:lnTo>
                  <a:lnTo>
                    <a:pt x="134886" y="104927"/>
                  </a:lnTo>
                  <a:lnTo>
                    <a:pt x="135280" y="104686"/>
                  </a:lnTo>
                  <a:lnTo>
                    <a:pt x="141071" y="106692"/>
                  </a:lnTo>
                  <a:lnTo>
                    <a:pt x="160616" y="112280"/>
                  </a:lnTo>
                  <a:lnTo>
                    <a:pt x="161937" y="112509"/>
                  </a:lnTo>
                  <a:lnTo>
                    <a:pt x="166547" y="113258"/>
                  </a:lnTo>
                  <a:lnTo>
                    <a:pt x="168541" y="115214"/>
                  </a:lnTo>
                  <a:lnTo>
                    <a:pt x="168821" y="116459"/>
                  </a:lnTo>
                  <a:lnTo>
                    <a:pt x="168859" y="117055"/>
                  </a:lnTo>
                  <a:lnTo>
                    <a:pt x="168859" y="114134"/>
                  </a:lnTo>
                  <a:lnTo>
                    <a:pt x="168097" y="113411"/>
                  </a:lnTo>
                  <a:lnTo>
                    <a:pt x="168910" y="113449"/>
                  </a:lnTo>
                  <a:lnTo>
                    <a:pt x="172669" y="113449"/>
                  </a:lnTo>
                  <a:lnTo>
                    <a:pt x="174332" y="112903"/>
                  </a:lnTo>
                  <a:lnTo>
                    <a:pt x="176161" y="110121"/>
                  </a:lnTo>
                  <a:lnTo>
                    <a:pt x="175907" y="108369"/>
                  </a:lnTo>
                  <a:lnTo>
                    <a:pt x="175107" y="107378"/>
                  </a:lnTo>
                  <a:lnTo>
                    <a:pt x="175260" y="107378"/>
                  </a:lnTo>
                  <a:lnTo>
                    <a:pt x="176377" y="107442"/>
                  </a:lnTo>
                  <a:lnTo>
                    <a:pt x="180162" y="107442"/>
                  </a:lnTo>
                  <a:lnTo>
                    <a:pt x="183502" y="103225"/>
                  </a:lnTo>
                  <a:lnTo>
                    <a:pt x="182473" y="101803"/>
                  </a:lnTo>
                  <a:lnTo>
                    <a:pt x="182473" y="105283"/>
                  </a:lnTo>
                  <a:lnTo>
                    <a:pt x="181686" y="106032"/>
                  </a:lnTo>
                  <a:lnTo>
                    <a:pt x="179882" y="106807"/>
                  </a:lnTo>
                  <a:lnTo>
                    <a:pt x="175031" y="106413"/>
                  </a:lnTo>
                  <a:lnTo>
                    <a:pt x="175031" y="110121"/>
                  </a:lnTo>
                  <a:lnTo>
                    <a:pt x="173926" y="111861"/>
                  </a:lnTo>
                  <a:lnTo>
                    <a:pt x="172402" y="112903"/>
                  </a:lnTo>
                  <a:lnTo>
                    <a:pt x="166979" y="112344"/>
                  </a:lnTo>
                  <a:lnTo>
                    <a:pt x="166852" y="112331"/>
                  </a:lnTo>
                  <a:lnTo>
                    <a:pt x="160947" y="111366"/>
                  </a:lnTo>
                  <a:lnTo>
                    <a:pt x="153733" y="109626"/>
                  </a:lnTo>
                  <a:lnTo>
                    <a:pt x="153466" y="109562"/>
                  </a:lnTo>
                  <a:lnTo>
                    <a:pt x="149199" y="108280"/>
                  </a:lnTo>
                  <a:lnTo>
                    <a:pt x="145376" y="107137"/>
                  </a:lnTo>
                  <a:lnTo>
                    <a:pt x="145008" y="107022"/>
                  </a:lnTo>
                  <a:lnTo>
                    <a:pt x="144792" y="106946"/>
                  </a:lnTo>
                  <a:lnTo>
                    <a:pt x="140563" y="105498"/>
                  </a:lnTo>
                  <a:lnTo>
                    <a:pt x="138214" y="104686"/>
                  </a:lnTo>
                  <a:lnTo>
                    <a:pt x="136042" y="103936"/>
                  </a:lnTo>
                  <a:lnTo>
                    <a:pt x="136334" y="103492"/>
                  </a:lnTo>
                  <a:lnTo>
                    <a:pt x="136347" y="103047"/>
                  </a:lnTo>
                  <a:lnTo>
                    <a:pt x="135966" y="100888"/>
                  </a:lnTo>
                  <a:lnTo>
                    <a:pt x="132994" y="99098"/>
                  </a:lnTo>
                  <a:lnTo>
                    <a:pt x="130835" y="98361"/>
                  </a:lnTo>
                  <a:lnTo>
                    <a:pt x="132549" y="98463"/>
                  </a:lnTo>
                  <a:lnTo>
                    <a:pt x="133261" y="98361"/>
                  </a:lnTo>
                  <a:lnTo>
                    <a:pt x="134150" y="98234"/>
                  </a:lnTo>
                  <a:lnTo>
                    <a:pt x="135661" y="97739"/>
                  </a:lnTo>
                  <a:lnTo>
                    <a:pt x="145986" y="101130"/>
                  </a:lnTo>
                  <a:lnTo>
                    <a:pt x="146469" y="101282"/>
                  </a:lnTo>
                  <a:lnTo>
                    <a:pt x="156705" y="104127"/>
                  </a:lnTo>
                  <a:lnTo>
                    <a:pt x="165963" y="106159"/>
                  </a:lnTo>
                  <a:lnTo>
                    <a:pt x="166116" y="106184"/>
                  </a:lnTo>
                  <a:lnTo>
                    <a:pt x="167678" y="106413"/>
                  </a:lnTo>
                  <a:lnTo>
                    <a:pt x="173812" y="107264"/>
                  </a:lnTo>
                  <a:lnTo>
                    <a:pt x="174917" y="108724"/>
                  </a:lnTo>
                  <a:lnTo>
                    <a:pt x="175031" y="110121"/>
                  </a:lnTo>
                  <a:lnTo>
                    <a:pt x="175031" y="106413"/>
                  </a:lnTo>
                  <a:lnTo>
                    <a:pt x="174307" y="106349"/>
                  </a:lnTo>
                  <a:lnTo>
                    <a:pt x="174167" y="106337"/>
                  </a:lnTo>
                  <a:lnTo>
                    <a:pt x="166268" y="105244"/>
                  </a:lnTo>
                  <a:lnTo>
                    <a:pt x="165239" y="105016"/>
                  </a:lnTo>
                  <a:lnTo>
                    <a:pt x="157518" y="103339"/>
                  </a:lnTo>
                  <a:lnTo>
                    <a:pt x="138760" y="97726"/>
                  </a:lnTo>
                  <a:lnTo>
                    <a:pt x="138417" y="97612"/>
                  </a:lnTo>
                  <a:lnTo>
                    <a:pt x="137083" y="97180"/>
                  </a:lnTo>
                  <a:lnTo>
                    <a:pt x="138772" y="96316"/>
                  </a:lnTo>
                  <a:lnTo>
                    <a:pt x="138899" y="95808"/>
                  </a:lnTo>
                  <a:lnTo>
                    <a:pt x="138823" y="93776"/>
                  </a:lnTo>
                  <a:lnTo>
                    <a:pt x="138747" y="92989"/>
                  </a:lnTo>
                  <a:lnTo>
                    <a:pt x="135788" y="91452"/>
                  </a:lnTo>
                  <a:lnTo>
                    <a:pt x="134061" y="90868"/>
                  </a:lnTo>
                  <a:lnTo>
                    <a:pt x="134988" y="90881"/>
                  </a:lnTo>
                  <a:lnTo>
                    <a:pt x="135166" y="90868"/>
                  </a:lnTo>
                  <a:lnTo>
                    <a:pt x="135890" y="90817"/>
                  </a:lnTo>
                  <a:lnTo>
                    <a:pt x="136740" y="90678"/>
                  </a:lnTo>
                  <a:lnTo>
                    <a:pt x="150164" y="95123"/>
                  </a:lnTo>
                  <a:lnTo>
                    <a:pt x="161950" y="98094"/>
                  </a:lnTo>
                  <a:lnTo>
                    <a:pt x="170624" y="99606"/>
                  </a:lnTo>
                  <a:lnTo>
                    <a:pt x="171729" y="99796"/>
                  </a:lnTo>
                  <a:lnTo>
                    <a:pt x="171881" y="99822"/>
                  </a:lnTo>
                  <a:lnTo>
                    <a:pt x="179171" y="100406"/>
                  </a:lnTo>
                  <a:lnTo>
                    <a:pt x="181406" y="102069"/>
                  </a:lnTo>
                  <a:lnTo>
                    <a:pt x="182359" y="103339"/>
                  </a:lnTo>
                  <a:lnTo>
                    <a:pt x="182473" y="105283"/>
                  </a:lnTo>
                  <a:lnTo>
                    <a:pt x="182473" y="101803"/>
                  </a:lnTo>
                  <a:lnTo>
                    <a:pt x="182232" y="101460"/>
                  </a:lnTo>
                  <a:lnTo>
                    <a:pt x="180797" y="100406"/>
                  </a:lnTo>
                  <a:lnTo>
                    <a:pt x="180962" y="100406"/>
                  </a:lnTo>
                  <a:lnTo>
                    <a:pt x="181927" y="100368"/>
                  </a:lnTo>
                  <a:lnTo>
                    <a:pt x="183540" y="100215"/>
                  </a:lnTo>
                  <a:lnTo>
                    <a:pt x="189420" y="100164"/>
                  </a:lnTo>
                  <a:lnTo>
                    <a:pt x="191147" y="100076"/>
                  </a:lnTo>
                  <a:lnTo>
                    <a:pt x="191655" y="99466"/>
                  </a:lnTo>
                  <a:lnTo>
                    <a:pt x="192671" y="98234"/>
                  </a:lnTo>
                  <a:lnTo>
                    <a:pt x="191173" y="96405"/>
                  </a:lnTo>
                  <a:lnTo>
                    <a:pt x="191173" y="98539"/>
                  </a:lnTo>
                  <a:lnTo>
                    <a:pt x="190855" y="98894"/>
                  </a:lnTo>
                  <a:lnTo>
                    <a:pt x="190512" y="99187"/>
                  </a:lnTo>
                  <a:lnTo>
                    <a:pt x="183489" y="99250"/>
                  </a:lnTo>
                  <a:lnTo>
                    <a:pt x="181724" y="99428"/>
                  </a:lnTo>
                  <a:lnTo>
                    <a:pt x="180594" y="99466"/>
                  </a:lnTo>
                  <a:lnTo>
                    <a:pt x="179501" y="99453"/>
                  </a:lnTo>
                  <a:lnTo>
                    <a:pt x="179336" y="99441"/>
                  </a:lnTo>
                  <a:lnTo>
                    <a:pt x="172186" y="98894"/>
                  </a:lnTo>
                  <a:lnTo>
                    <a:pt x="171970" y="98869"/>
                  </a:lnTo>
                  <a:lnTo>
                    <a:pt x="139827" y="90678"/>
                  </a:lnTo>
                  <a:lnTo>
                    <a:pt x="138544" y="90258"/>
                  </a:lnTo>
                  <a:lnTo>
                    <a:pt x="142519" y="87693"/>
                  </a:lnTo>
                  <a:lnTo>
                    <a:pt x="142455" y="86436"/>
                  </a:lnTo>
                  <a:lnTo>
                    <a:pt x="150431" y="88950"/>
                  </a:lnTo>
                  <a:lnTo>
                    <a:pt x="157873" y="90436"/>
                  </a:lnTo>
                  <a:lnTo>
                    <a:pt x="163004" y="90462"/>
                  </a:lnTo>
                  <a:lnTo>
                    <a:pt x="163245" y="90462"/>
                  </a:lnTo>
                  <a:lnTo>
                    <a:pt x="177482" y="91770"/>
                  </a:lnTo>
                  <a:lnTo>
                    <a:pt x="187566" y="93713"/>
                  </a:lnTo>
                  <a:lnTo>
                    <a:pt x="190804" y="97383"/>
                  </a:lnTo>
                  <a:lnTo>
                    <a:pt x="191173" y="98539"/>
                  </a:lnTo>
                  <a:lnTo>
                    <a:pt x="191173" y="96405"/>
                  </a:lnTo>
                  <a:lnTo>
                    <a:pt x="190601" y="95694"/>
                  </a:lnTo>
                  <a:lnTo>
                    <a:pt x="189103" y="94018"/>
                  </a:lnTo>
                  <a:lnTo>
                    <a:pt x="189344" y="94056"/>
                  </a:lnTo>
                  <a:lnTo>
                    <a:pt x="190779" y="94373"/>
                  </a:lnTo>
                  <a:lnTo>
                    <a:pt x="192074" y="94691"/>
                  </a:lnTo>
                  <a:lnTo>
                    <a:pt x="195402" y="95084"/>
                  </a:lnTo>
                  <a:lnTo>
                    <a:pt x="199999" y="95084"/>
                  </a:lnTo>
                  <a:lnTo>
                    <a:pt x="202336" y="94767"/>
                  </a:lnTo>
                  <a:lnTo>
                    <a:pt x="202476" y="94310"/>
                  </a:lnTo>
                  <a:lnTo>
                    <a:pt x="202996" y="92697"/>
                  </a:lnTo>
                  <a:lnTo>
                    <a:pt x="202539" y="91262"/>
                  </a:lnTo>
                  <a:lnTo>
                    <a:pt x="201866" y="90906"/>
                  </a:lnTo>
                  <a:lnTo>
                    <a:pt x="201866" y="91986"/>
                  </a:lnTo>
                  <a:lnTo>
                    <a:pt x="201752" y="93446"/>
                  </a:lnTo>
                  <a:lnTo>
                    <a:pt x="201498" y="94272"/>
                  </a:lnTo>
                  <a:lnTo>
                    <a:pt x="196583" y="94310"/>
                  </a:lnTo>
                  <a:lnTo>
                    <a:pt x="192252" y="93764"/>
                  </a:lnTo>
                  <a:lnTo>
                    <a:pt x="190995" y="93446"/>
                  </a:lnTo>
                  <a:lnTo>
                    <a:pt x="189471" y="93103"/>
                  </a:lnTo>
                  <a:lnTo>
                    <a:pt x="188061" y="92837"/>
                  </a:lnTo>
                  <a:lnTo>
                    <a:pt x="177774" y="90830"/>
                  </a:lnTo>
                  <a:lnTo>
                    <a:pt x="163487" y="89522"/>
                  </a:lnTo>
                  <a:lnTo>
                    <a:pt x="158000" y="89484"/>
                  </a:lnTo>
                  <a:lnTo>
                    <a:pt x="154152" y="88709"/>
                  </a:lnTo>
                  <a:lnTo>
                    <a:pt x="150685" y="88011"/>
                  </a:lnTo>
                  <a:lnTo>
                    <a:pt x="145630" y="86423"/>
                  </a:lnTo>
                  <a:lnTo>
                    <a:pt x="141566" y="85140"/>
                  </a:lnTo>
                  <a:lnTo>
                    <a:pt x="140398" y="84035"/>
                  </a:lnTo>
                  <a:lnTo>
                    <a:pt x="138366" y="83121"/>
                  </a:lnTo>
                  <a:lnTo>
                    <a:pt x="136918" y="82778"/>
                  </a:lnTo>
                  <a:lnTo>
                    <a:pt x="139331" y="82384"/>
                  </a:lnTo>
                  <a:lnTo>
                    <a:pt x="139636" y="82232"/>
                  </a:lnTo>
                  <a:lnTo>
                    <a:pt x="141478" y="81318"/>
                  </a:lnTo>
                  <a:lnTo>
                    <a:pt x="143332" y="80149"/>
                  </a:lnTo>
                  <a:lnTo>
                    <a:pt x="143649" y="79883"/>
                  </a:lnTo>
                  <a:lnTo>
                    <a:pt x="143891" y="79616"/>
                  </a:lnTo>
                  <a:lnTo>
                    <a:pt x="144373" y="79730"/>
                  </a:lnTo>
                  <a:lnTo>
                    <a:pt x="152641" y="81508"/>
                  </a:lnTo>
                  <a:lnTo>
                    <a:pt x="160680" y="82130"/>
                  </a:lnTo>
                  <a:lnTo>
                    <a:pt x="169583" y="81178"/>
                  </a:lnTo>
                  <a:lnTo>
                    <a:pt x="171500" y="80975"/>
                  </a:lnTo>
                  <a:lnTo>
                    <a:pt x="176364" y="81826"/>
                  </a:lnTo>
                  <a:lnTo>
                    <a:pt x="178790" y="82257"/>
                  </a:lnTo>
                  <a:lnTo>
                    <a:pt x="189115" y="85140"/>
                  </a:lnTo>
                  <a:lnTo>
                    <a:pt x="201866" y="91986"/>
                  </a:lnTo>
                  <a:lnTo>
                    <a:pt x="201866" y="90906"/>
                  </a:lnTo>
                  <a:lnTo>
                    <a:pt x="196430" y="88011"/>
                  </a:lnTo>
                  <a:lnTo>
                    <a:pt x="191338" y="85255"/>
                  </a:lnTo>
                  <a:lnTo>
                    <a:pt x="197624" y="86880"/>
                  </a:lnTo>
                  <a:lnTo>
                    <a:pt x="212458" y="86880"/>
                  </a:lnTo>
                  <a:lnTo>
                    <a:pt x="216877" y="86360"/>
                  </a:lnTo>
                  <a:lnTo>
                    <a:pt x="217995" y="85890"/>
                  </a:lnTo>
                  <a:lnTo>
                    <a:pt x="221094" y="84569"/>
                  </a:lnTo>
                  <a:lnTo>
                    <a:pt x="220497" y="84074"/>
                  </a:lnTo>
                  <a:lnTo>
                    <a:pt x="219227" y="83172"/>
                  </a:lnTo>
                  <a:lnTo>
                    <a:pt x="219227" y="84302"/>
                  </a:lnTo>
                  <a:lnTo>
                    <a:pt x="209308" y="85890"/>
                  </a:lnTo>
                  <a:lnTo>
                    <a:pt x="198653" y="85255"/>
                  </a:lnTo>
                  <a:lnTo>
                    <a:pt x="190119" y="83832"/>
                  </a:lnTo>
                  <a:lnTo>
                    <a:pt x="186524" y="83019"/>
                  </a:lnTo>
                  <a:lnTo>
                    <a:pt x="183959" y="82321"/>
                  </a:lnTo>
                  <a:lnTo>
                    <a:pt x="181432" y="81749"/>
                  </a:lnTo>
                  <a:lnTo>
                    <a:pt x="178993" y="81318"/>
                  </a:lnTo>
                  <a:lnTo>
                    <a:pt x="176987" y="80962"/>
                  </a:lnTo>
                  <a:lnTo>
                    <a:pt x="174548" y="80530"/>
                  </a:lnTo>
                  <a:lnTo>
                    <a:pt x="171577" y="80010"/>
                  </a:lnTo>
                  <a:lnTo>
                    <a:pt x="168262" y="80365"/>
                  </a:lnTo>
                  <a:lnTo>
                    <a:pt x="160921" y="81153"/>
                  </a:lnTo>
                  <a:lnTo>
                    <a:pt x="153085" y="80581"/>
                  </a:lnTo>
                  <a:lnTo>
                    <a:pt x="144373" y="78727"/>
                  </a:lnTo>
                  <a:lnTo>
                    <a:pt x="144462" y="77914"/>
                  </a:lnTo>
                  <a:lnTo>
                    <a:pt x="143586" y="75869"/>
                  </a:lnTo>
                  <a:lnTo>
                    <a:pt x="140766" y="74663"/>
                  </a:lnTo>
                  <a:lnTo>
                    <a:pt x="138277" y="74231"/>
                  </a:lnTo>
                  <a:lnTo>
                    <a:pt x="139192" y="74053"/>
                  </a:lnTo>
                  <a:lnTo>
                    <a:pt x="140144" y="73812"/>
                  </a:lnTo>
                  <a:lnTo>
                    <a:pt x="141097" y="73482"/>
                  </a:lnTo>
                  <a:lnTo>
                    <a:pt x="152895" y="74193"/>
                  </a:lnTo>
                  <a:lnTo>
                    <a:pt x="155448" y="74345"/>
                  </a:lnTo>
                  <a:lnTo>
                    <a:pt x="158330" y="73914"/>
                  </a:lnTo>
                  <a:lnTo>
                    <a:pt x="162191" y="73317"/>
                  </a:lnTo>
                  <a:lnTo>
                    <a:pt x="165112" y="72859"/>
                  </a:lnTo>
                  <a:lnTo>
                    <a:pt x="170586" y="70662"/>
                  </a:lnTo>
                  <a:lnTo>
                    <a:pt x="172440" y="69405"/>
                  </a:lnTo>
                  <a:lnTo>
                    <a:pt x="172567" y="69291"/>
                  </a:lnTo>
                  <a:lnTo>
                    <a:pt x="172808" y="69164"/>
                  </a:lnTo>
                  <a:lnTo>
                    <a:pt x="173037" y="69088"/>
                  </a:lnTo>
                  <a:lnTo>
                    <a:pt x="175729" y="69088"/>
                  </a:lnTo>
                  <a:lnTo>
                    <a:pt x="192925" y="72377"/>
                  </a:lnTo>
                  <a:lnTo>
                    <a:pt x="205943" y="76923"/>
                  </a:lnTo>
                  <a:lnTo>
                    <a:pt x="214718" y="81356"/>
                  </a:lnTo>
                  <a:lnTo>
                    <a:pt x="219227" y="84302"/>
                  </a:lnTo>
                  <a:lnTo>
                    <a:pt x="219227" y="83172"/>
                  </a:lnTo>
                  <a:lnTo>
                    <a:pt x="217601" y="82003"/>
                  </a:lnTo>
                  <a:lnTo>
                    <a:pt x="209143" y="77317"/>
                  </a:lnTo>
                  <a:lnTo>
                    <a:pt x="201536" y="74447"/>
                  </a:lnTo>
                  <a:lnTo>
                    <a:pt x="205155" y="75222"/>
                  </a:lnTo>
                  <a:lnTo>
                    <a:pt x="211302" y="76073"/>
                  </a:lnTo>
                  <a:lnTo>
                    <a:pt x="216560" y="76327"/>
                  </a:lnTo>
                  <a:lnTo>
                    <a:pt x="228917" y="76327"/>
                  </a:lnTo>
                  <a:lnTo>
                    <a:pt x="230009" y="75095"/>
                  </a:lnTo>
                  <a:lnTo>
                    <a:pt x="233121" y="71539"/>
                  </a:lnTo>
                  <a:lnTo>
                    <a:pt x="233692" y="70777"/>
                  </a:lnTo>
                  <a:lnTo>
                    <a:pt x="235800" y="69862"/>
                  </a:lnTo>
                  <a:lnTo>
                    <a:pt x="233616" y="69164"/>
                  </a:lnTo>
                  <a:lnTo>
                    <a:pt x="233108" y="69011"/>
                  </a:lnTo>
                  <a:lnTo>
                    <a:pt x="233108" y="69989"/>
                  </a:lnTo>
                  <a:lnTo>
                    <a:pt x="231140" y="71780"/>
                  </a:lnTo>
                  <a:lnTo>
                    <a:pt x="224536" y="74498"/>
                  </a:lnTo>
                  <a:lnTo>
                    <a:pt x="211455" y="75095"/>
                  </a:lnTo>
                  <a:lnTo>
                    <a:pt x="190157" y="70396"/>
                  </a:lnTo>
                  <a:lnTo>
                    <a:pt x="180898" y="67818"/>
                  </a:lnTo>
                  <a:lnTo>
                    <a:pt x="177368" y="67818"/>
                  </a:lnTo>
                  <a:lnTo>
                    <a:pt x="185394" y="70065"/>
                  </a:lnTo>
                  <a:lnTo>
                    <a:pt x="180479" y="69075"/>
                  </a:lnTo>
                  <a:lnTo>
                    <a:pt x="175831" y="68148"/>
                  </a:lnTo>
                  <a:lnTo>
                    <a:pt x="176796" y="67818"/>
                  </a:lnTo>
                  <a:lnTo>
                    <a:pt x="174447" y="67818"/>
                  </a:lnTo>
                  <a:lnTo>
                    <a:pt x="173507" y="67919"/>
                  </a:lnTo>
                  <a:lnTo>
                    <a:pt x="172847" y="68148"/>
                  </a:lnTo>
                  <a:lnTo>
                    <a:pt x="172364" y="68300"/>
                  </a:lnTo>
                  <a:lnTo>
                    <a:pt x="172046" y="68478"/>
                  </a:lnTo>
                  <a:lnTo>
                    <a:pt x="171805" y="68694"/>
                  </a:lnTo>
                  <a:lnTo>
                    <a:pt x="170192" y="69748"/>
                  </a:lnTo>
                  <a:lnTo>
                    <a:pt x="166801" y="71132"/>
                  </a:lnTo>
                  <a:lnTo>
                    <a:pt x="165049" y="71818"/>
                  </a:lnTo>
                  <a:lnTo>
                    <a:pt x="160858" y="72529"/>
                  </a:lnTo>
                  <a:lnTo>
                    <a:pt x="155829" y="73304"/>
                  </a:lnTo>
                  <a:lnTo>
                    <a:pt x="150177" y="73075"/>
                  </a:lnTo>
                  <a:lnTo>
                    <a:pt x="143040" y="72631"/>
                  </a:lnTo>
                  <a:lnTo>
                    <a:pt x="143522" y="72377"/>
                  </a:lnTo>
                  <a:lnTo>
                    <a:pt x="144792" y="71539"/>
                  </a:lnTo>
                  <a:lnTo>
                    <a:pt x="145211" y="70929"/>
                  </a:lnTo>
                  <a:lnTo>
                    <a:pt x="145313" y="69164"/>
                  </a:lnTo>
                  <a:lnTo>
                    <a:pt x="144970" y="68478"/>
                  </a:lnTo>
                  <a:lnTo>
                    <a:pt x="144830" y="68275"/>
                  </a:lnTo>
                  <a:lnTo>
                    <a:pt x="144106" y="67564"/>
                  </a:lnTo>
                  <a:lnTo>
                    <a:pt x="146177" y="67576"/>
                  </a:lnTo>
                  <a:lnTo>
                    <a:pt x="153809" y="66890"/>
                  </a:lnTo>
                  <a:lnTo>
                    <a:pt x="158648" y="66548"/>
                  </a:lnTo>
                  <a:lnTo>
                    <a:pt x="159283" y="66382"/>
                  </a:lnTo>
                  <a:lnTo>
                    <a:pt x="159778" y="66332"/>
                  </a:lnTo>
                  <a:lnTo>
                    <a:pt x="165188" y="64655"/>
                  </a:lnTo>
                  <a:lnTo>
                    <a:pt x="168186" y="63779"/>
                  </a:lnTo>
                  <a:lnTo>
                    <a:pt x="168389" y="63665"/>
                  </a:lnTo>
                  <a:lnTo>
                    <a:pt x="168630" y="63588"/>
                  </a:lnTo>
                  <a:lnTo>
                    <a:pt x="172427" y="61391"/>
                  </a:lnTo>
                  <a:lnTo>
                    <a:pt x="173380" y="60845"/>
                  </a:lnTo>
                  <a:lnTo>
                    <a:pt x="173507" y="60756"/>
                  </a:lnTo>
                  <a:lnTo>
                    <a:pt x="175082" y="59347"/>
                  </a:lnTo>
                  <a:lnTo>
                    <a:pt x="175463" y="58889"/>
                  </a:lnTo>
                  <a:lnTo>
                    <a:pt x="176796" y="58140"/>
                  </a:lnTo>
                  <a:lnTo>
                    <a:pt x="179070" y="58127"/>
                  </a:lnTo>
                  <a:lnTo>
                    <a:pt x="181457" y="58115"/>
                  </a:lnTo>
                  <a:lnTo>
                    <a:pt x="193522" y="59893"/>
                  </a:lnTo>
                  <a:lnTo>
                    <a:pt x="206248" y="62471"/>
                  </a:lnTo>
                  <a:lnTo>
                    <a:pt x="219456" y="65849"/>
                  </a:lnTo>
                  <a:lnTo>
                    <a:pt x="233108" y="69989"/>
                  </a:lnTo>
                  <a:lnTo>
                    <a:pt x="233108" y="69011"/>
                  </a:lnTo>
                  <a:lnTo>
                    <a:pt x="220586" y="65163"/>
                  </a:lnTo>
                  <a:lnTo>
                    <a:pt x="207010" y="61658"/>
                  </a:lnTo>
                  <a:lnTo>
                    <a:pt x="194322" y="59067"/>
                  </a:lnTo>
                  <a:lnTo>
                    <a:pt x="214033" y="60782"/>
                  </a:lnTo>
                  <a:lnTo>
                    <a:pt x="220256" y="59766"/>
                  </a:lnTo>
                  <a:lnTo>
                    <a:pt x="227114" y="58635"/>
                  </a:lnTo>
                  <a:lnTo>
                    <a:pt x="233781" y="55029"/>
                  </a:lnTo>
                  <a:lnTo>
                    <a:pt x="235978" y="52539"/>
                  </a:lnTo>
                  <a:lnTo>
                    <a:pt x="237947" y="51358"/>
                  </a:lnTo>
                  <a:close/>
                </a:path>
              </a:pathLst>
            </a:custGeom>
            <a:solidFill>
              <a:srgbClr val="482B19"/>
            </a:solidFill>
          </p:spPr>
          <p:txBody>
            <a:bodyPr wrap="square" lIns="0" tIns="0" rIns="0" bIns="0" rtlCol="0"/>
            <a:lstStyle/>
            <a:p>
              <a:endParaRPr/>
            </a:p>
          </p:txBody>
        </p:sp>
        <p:sp>
          <p:nvSpPr>
            <p:cNvPr id="181" name="object 157">
              <a:extLst>
                <a:ext uri="{FF2B5EF4-FFF2-40B4-BE49-F238E27FC236}">
                  <a16:creationId xmlns:a16="http://schemas.microsoft.com/office/drawing/2014/main" id="{1DF72AFC-72AB-42D6-B8A2-40B2686AF787}"/>
                </a:ext>
              </a:extLst>
            </p:cNvPr>
            <p:cNvSpPr/>
            <p:nvPr/>
          </p:nvSpPr>
          <p:spPr>
            <a:xfrm>
              <a:off x="6788340" y="8982888"/>
              <a:ext cx="131445" cy="168275"/>
            </a:xfrm>
            <a:custGeom>
              <a:avLst/>
              <a:gdLst/>
              <a:ahLst/>
              <a:cxnLst/>
              <a:rect l="l" t="t" r="r" b="b"/>
              <a:pathLst>
                <a:path w="131445" h="168275">
                  <a:moveTo>
                    <a:pt x="130886" y="13512"/>
                  </a:moveTo>
                  <a:lnTo>
                    <a:pt x="130378" y="12712"/>
                  </a:lnTo>
                  <a:lnTo>
                    <a:pt x="129908" y="11938"/>
                  </a:lnTo>
                  <a:lnTo>
                    <a:pt x="129590" y="11887"/>
                  </a:lnTo>
                  <a:lnTo>
                    <a:pt x="129590" y="13512"/>
                  </a:lnTo>
                  <a:lnTo>
                    <a:pt x="125755" y="17678"/>
                  </a:lnTo>
                  <a:lnTo>
                    <a:pt x="123901" y="20154"/>
                  </a:lnTo>
                  <a:lnTo>
                    <a:pt x="120370" y="22021"/>
                  </a:lnTo>
                  <a:lnTo>
                    <a:pt x="111061" y="25298"/>
                  </a:lnTo>
                  <a:lnTo>
                    <a:pt x="104724" y="27686"/>
                  </a:lnTo>
                  <a:lnTo>
                    <a:pt x="95808" y="31026"/>
                  </a:lnTo>
                  <a:lnTo>
                    <a:pt x="91706" y="32575"/>
                  </a:lnTo>
                  <a:lnTo>
                    <a:pt x="93980" y="31000"/>
                  </a:lnTo>
                  <a:lnTo>
                    <a:pt x="98437" y="26733"/>
                  </a:lnTo>
                  <a:lnTo>
                    <a:pt x="101701" y="22186"/>
                  </a:lnTo>
                  <a:lnTo>
                    <a:pt x="103619" y="21158"/>
                  </a:lnTo>
                  <a:lnTo>
                    <a:pt x="116992" y="16522"/>
                  </a:lnTo>
                  <a:lnTo>
                    <a:pt x="122910" y="14389"/>
                  </a:lnTo>
                  <a:lnTo>
                    <a:pt x="128803" y="12712"/>
                  </a:lnTo>
                  <a:lnTo>
                    <a:pt x="129514" y="13093"/>
                  </a:lnTo>
                  <a:lnTo>
                    <a:pt x="129590" y="13512"/>
                  </a:lnTo>
                  <a:lnTo>
                    <a:pt x="129590" y="11887"/>
                  </a:lnTo>
                  <a:lnTo>
                    <a:pt x="128739" y="11734"/>
                  </a:lnTo>
                  <a:lnTo>
                    <a:pt x="122504" y="13512"/>
                  </a:lnTo>
                  <a:lnTo>
                    <a:pt x="117462" y="15341"/>
                  </a:lnTo>
                  <a:lnTo>
                    <a:pt x="108940" y="18300"/>
                  </a:lnTo>
                  <a:lnTo>
                    <a:pt x="112788" y="16230"/>
                  </a:lnTo>
                  <a:lnTo>
                    <a:pt x="116713" y="14224"/>
                  </a:lnTo>
                  <a:lnTo>
                    <a:pt x="123748" y="10731"/>
                  </a:lnTo>
                  <a:lnTo>
                    <a:pt x="125577" y="7607"/>
                  </a:lnTo>
                  <a:lnTo>
                    <a:pt x="128778" y="2794"/>
                  </a:lnTo>
                  <a:lnTo>
                    <a:pt x="129501" y="1663"/>
                  </a:lnTo>
                  <a:lnTo>
                    <a:pt x="129489" y="1384"/>
                  </a:lnTo>
                  <a:lnTo>
                    <a:pt x="129298" y="1104"/>
                  </a:lnTo>
                  <a:lnTo>
                    <a:pt x="128536" y="0"/>
                  </a:lnTo>
                  <a:lnTo>
                    <a:pt x="128409" y="38"/>
                  </a:lnTo>
                  <a:lnTo>
                    <a:pt x="128409" y="1663"/>
                  </a:lnTo>
                  <a:lnTo>
                    <a:pt x="124764" y="7086"/>
                  </a:lnTo>
                  <a:lnTo>
                    <a:pt x="123063" y="9994"/>
                  </a:lnTo>
                  <a:lnTo>
                    <a:pt x="117462" y="12776"/>
                  </a:lnTo>
                  <a:lnTo>
                    <a:pt x="112344" y="15379"/>
                  </a:lnTo>
                  <a:lnTo>
                    <a:pt x="103174" y="20307"/>
                  </a:lnTo>
                  <a:lnTo>
                    <a:pt x="103009" y="20370"/>
                  </a:lnTo>
                  <a:lnTo>
                    <a:pt x="106133" y="16040"/>
                  </a:lnTo>
                  <a:lnTo>
                    <a:pt x="106286" y="15252"/>
                  </a:lnTo>
                  <a:lnTo>
                    <a:pt x="106908" y="12204"/>
                  </a:lnTo>
                  <a:lnTo>
                    <a:pt x="107111" y="11201"/>
                  </a:lnTo>
                  <a:lnTo>
                    <a:pt x="116459" y="6477"/>
                  </a:lnTo>
                  <a:lnTo>
                    <a:pt x="122186" y="3644"/>
                  </a:lnTo>
                  <a:lnTo>
                    <a:pt x="123583" y="2895"/>
                  </a:lnTo>
                  <a:lnTo>
                    <a:pt x="125615" y="1854"/>
                  </a:lnTo>
                  <a:lnTo>
                    <a:pt x="126746" y="1384"/>
                  </a:lnTo>
                  <a:lnTo>
                    <a:pt x="128003" y="1104"/>
                  </a:lnTo>
                  <a:lnTo>
                    <a:pt x="128181" y="1168"/>
                  </a:lnTo>
                  <a:lnTo>
                    <a:pt x="128409" y="1663"/>
                  </a:lnTo>
                  <a:lnTo>
                    <a:pt x="128409" y="38"/>
                  </a:lnTo>
                  <a:lnTo>
                    <a:pt x="126441" y="469"/>
                  </a:lnTo>
                  <a:lnTo>
                    <a:pt x="125272" y="952"/>
                  </a:lnTo>
                  <a:lnTo>
                    <a:pt x="121742" y="2794"/>
                  </a:lnTo>
                  <a:lnTo>
                    <a:pt x="118694" y="4292"/>
                  </a:lnTo>
                  <a:lnTo>
                    <a:pt x="105867" y="10769"/>
                  </a:lnTo>
                  <a:lnTo>
                    <a:pt x="105867" y="12204"/>
                  </a:lnTo>
                  <a:lnTo>
                    <a:pt x="105359" y="13830"/>
                  </a:lnTo>
                  <a:lnTo>
                    <a:pt x="104038" y="17310"/>
                  </a:lnTo>
                  <a:lnTo>
                    <a:pt x="101015" y="21513"/>
                  </a:lnTo>
                  <a:lnTo>
                    <a:pt x="100863" y="21717"/>
                  </a:lnTo>
                  <a:lnTo>
                    <a:pt x="99783" y="23215"/>
                  </a:lnTo>
                  <a:lnTo>
                    <a:pt x="97726" y="26073"/>
                  </a:lnTo>
                  <a:lnTo>
                    <a:pt x="93345" y="30264"/>
                  </a:lnTo>
                  <a:lnTo>
                    <a:pt x="87972" y="33972"/>
                  </a:lnTo>
                  <a:lnTo>
                    <a:pt x="87223" y="34493"/>
                  </a:lnTo>
                  <a:lnTo>
                    <a:pt x="86880" y="34721"/>
                  </a:lnTo>
                  <a:lnTo>
                    <a:pt x="86004" y="35293"/>
                  </a:lnTo>
                  <a:lnTo>
                    <a:pt x="85636" y="35509"/>
                  </a:lnTo>
                  <a:lnTo>
                    <a:pt x="85242" y="35775"/>
                  </a:lnTo>
                  <a:lnTo>
                    <a:pt x="84861" y="36118"/>
                  </a:lnTo>
                  <a:lnTo>
                    <a:pt x="85344" y="35941"/>
                  </a:lnTo>
                  <a:lnTo>
                    <a:pt x="86182" y="37312"/>
                  </a:lnTo>
                  <a:lnTo>
                    <a:pt x="86766" y="39344"/>
                  </a:lnTo>
                  <a:lnTo>
                    <a:pt x="87172" y="40741"/>
                  </a:lnTo>
                  <a:lnTo>
                    <a:pt x="87452" y="43421"/>
                  </a:lnTo>
                  <a:lnTo>
                    <a:pt x="85966" y="45707"/>
                  </a:lnTo>
                  <a:lnTo>
                    <a:pt x="85255" y="46799"/>
                  </a:lnTo>
                  <a:lnTo>
                    <a:pt x="84937" y="47307"/>
                  </a:lnTo>
                  <a:lnTo>
                    <a:pt x="83477" y="48514"/>
                  </a:lnTo>
                  <a:lnTo>
                    <a:pt x="81038" y="49720"/>
                  </a:lnTo>
                  <a:lnTo>
                    <a:pt x="81851" y="51028"/>
                  </a:lnTo>
                  <a:lnTo>
                    <a:pt x="82473" y="52705"/>
                  </a:lnTo>
                  <a:lnTo>
                    <a:pt x="82689" y="53301"/>
                  </a:lnTo>
                  <a:lnTo>
                    <a:pt x="82778" y="53530"/>
                  </a:lnTo>
                  <a:lnTo>
                    <a:pt x="83032" y="54444"/>
                  </a:lnTo>
                  <a:lnTo>
                    <a:pt x="83058" y="54597"/>
                  </a:lnTo>
                  <a:lnTo>
                    <a:pt x="83121" y="57543"/>
                  </a:lnTo>
                  <a:lnTo>
                    <a:pt x="83121" y="57734"/>
                  </a:lnTo>
                  <a:lnTo>
                    <a:pt x="83083" y="58737"/>
                  </a:lnTo>
                  <a:lnTo>
                    <a:pt x="82969" y="59677"/>
                  </a:lnTo>
                  <a:lnTo>
                    <a:pt x="82118" y="61544"/>
                  </a:lnTo>
                  <a:lnTo>
                    <a:pt x="79679" y="63995"/>
                  </a:lnTo>
                  <a:lnTo>
                    <a:pt x="79032" y="64655"/>
                  </a:lnTo>
                  <a:lnTo>
                    <a:pt x="77177" y="65811"/>
                  </a:lnTo>
                  <a:lnTo>
                    <a:pt x="74472" y="66929"/>
                  </a:lnTo>
                  <a:lnTo>
                    <a:pt x="74955" y="68478"/>
                  </a:lnTo>
                  <a:lnTo>
                    <a:pt x="75031" y="69723"/>
                  </a:lnTo>
                  <a:lnTo>
                    <a:pt x="75069" y="73025"/>
                  </a:lnTo>
                  <a:lnTo>
                    <a:pt x="74955" y="74066"/>
                  </a:lnTo>
                  <a:lnTo>
                    <a:pt x="63500" y="82486"/>
                  </a:lnTo>
                  <a:lnTo>
                    <a:pt x="64897" y="84632"/>
                  </a:lnTo>
                  <a:lnTo>
                    <a:pt x="66548" y="89268"/>
                  </a:lnTo>
                  <a:lnTo>
                    <a:pt x="66814" y="91516"/>
                  </a:lnTo>
                  <a:lnTo>
                    <a:pt x="66027" y="96012"/>
                  </a:lnTo>
                  <a:lnTo>
                    <a:pt x="64604" y="98056"/>
                  </a:lnTo>
                  <a:lnTo>
                    <a:pt x="62242" y="99618"/>
                  </a:lnTo>
                  <a:lnTo>
                    <a:pt x="61201" y="100266"/>
                  </a:lnTo>
                  <a:lnTo>
                    <a:pt x="60274" y="100711"/>
                  </a:lnTo>
                  <a:lnTo>
                    <a:pt x="61696" y="103797"/>
                  </a:lnTo>
                  <a:lnTo>
                    <a:pt x="62674" y="109537"/>
                  </a:lnTo>
                  <a:lnTo>
                    <a:pt x="62598" y="111899"/>
                  </a:lnTo>
                  <a:lnTo>
                    <a:pt x="61468" y="116052"/>
                  </a:lnTo>
                  <a:lnTo>
                    <a:pt x="60071" y="117881"/>
                  </a:lnTo>
                  <a:lnTo>
                    <a:pt x="57505" y="119367"/>
                  </a:lnTo>
                  <a:lnTo>
                    <a:pt x="56934" y="119646"/>
                  </a:lnTo>
                  <a:lnTo>
                    <a:pt x="58318" y="123317"/>
                  </a:lnTo>
                  <a:lnTo>
                    <a:pt x="47790" y="135915"/>
                  </a:lnTo>
                  <a:lnTo>
                    <a:pt x="48361" y="137947"/>
                  </a:lnTo>
                  <a:lnTo>
                    <a:pt x="37223" y="150672"/>
                  </a:lnTo>
                  <a:lnTo>
                    <a:pt x="36931" y="152234"/>
                  </a:lnTo>
                  <a:lnTo>
                    <a:pt x="29819" y="159181"/>
                  </a:lnTo>
                  <a:lnTo>
                    <a:pt x="25895" y="158991"/>
                  </a:lnTo>
                  <a:lnTo>
                    <a:pt x="21729" y="157848"/>
                  </a:lnTo>
                  <a:lnTo>
                    <a:pt x="21361" y="158508"/>
                  </a:lnTo>
                  <a:lnTo>
                    <a:pt x="9296" y="167373"/>
                  </a:lnTo>
                  <a:lnTo>
                    <a:pt x="8242" y="167093"/>
                  </a:lnTo>
                  <a:lnTo>
                    <a:pt x="1181" y="149212"/>
                  </a:lnTo>
                  <a:lnTo>
                    <a:pt x="1181" y="148818"/>
                  </a:lnTo>
                  <a:lnTo>
                    <a:pt x="5092" y="143192"/>
                  </a:lnTo>
                  <a:lnTo>
                    <a:pt x="12852" y="131025"/>
                  </a:lnTo>
                  <a:lnTo>
                    <a:pt x="30886" y="95224"/>
                  </a:lnTo>
                  <a:lnTo>
                    <a:pt x="41249" y="62953"/>
                  </a:lnTo>
                  <a:lnTo>
                    <a:pt x="42684" y="60566"/>
                  </a:lnTo>
                  <a:lnTo>
                    <a:pt x="70523" y="32956"/>
                  </a:lnTo>
                  <a:lnTo>
                    <a:pt x="105867" y="12204"/>
                  </a:lnTo>
                  <a:lnTo>
                    <a:pt x="105867" y="10769"/>
                  </a:lnTo>
                  <a:lnTo>
                    <a:pt x="97383" y="15049"/>
                  </a:lnTo>
                  <a:lnTo>
                    <a:pt x="85763" y="21437"/>
                  </a:lnTo>
                  <a:lnTo>
                    <a:pt x="85585" y="21539"/>
                  </a:lnTo>
                  <a:lnTo>
                    <a:pt x="54356" y="44856"/>
                  </a:lnTo>
                  <a:lnTo>
                    <a:pt x="35280" y="80822"/>
                  </a:lnTo>
                  <a:lnTo>
                    <a:pt x="32156" y="89268"/>
                  </a:lnTo>
                  <a:lnTo>
                    <a:pt x="11137" y="131978"/>
                  </a:lnTo>
                  <a:lnTo>
                    <a:pt x="0" y="148818"/>
                  </a:lnTo>
                  <a:lnTo>
                    <a:pt x="7518" y="167881"/>
                  </a:lnTo>
                  <a:lnTo>
                    <a:pt x="8483" y="168160"/>
                  </a:lnTo>
                  <a:lnTo>
                    <a:pt x="9093" y="168249"/>
                  </a:lnTo>
                  <a:lnTo>
                    <a:pt x="10452" y="168249"/>
                  </a:lnTo>
                  <a:lnTo>
                    <a:pt x="22186" y="158965"/>
                  </a:lnTo>
                  <a:lnTo>
                    <a:pt x="25730" y="159943"/>
                  </a:lnTo>
                  <a:lnTo>
                    <a:pt x="29959" y="160159"/>
                  </a:lnTo>
                  <a:lnTo>
                    <a:pt x="31851" y="159740"/>
                  </a:lnTo>
                  <a:lnTo>
                    <a:pt x="32816" y="159181"/>
                  </a:lnTo>
                  <a:lnTo>
                    <a:pt x="34963" y="157949"/>
                  </a:lnTo>
                  <a:lnTo>
                    <a:pt x="36182" y="156552"/>
                  </a:lnTo>
                  <a:lnTo>
                    <a:pt x="37439" y="153758"/>
                  </a:lnTo>
                  <a:lnTo>
                    <a:pt x="37782" y="152717"/>
                  </a:lnTo>
                  <a:lnTo>
                    <a:pt x="38023" y="151587"/>
                  </a:lnTo>
                  <a:lnTo>
                    <a:pt x="39103" y="151511"/>
                  </a:lnTo>
                  <a:lnTo>
                    <a:pt x="49441" y="141820"/>
                  </a:lnTo>
                  <a:lnTo>
                    <a:pt x="49339" y="138493"/>
                  </a:lnTo>
                  <a:lnTo>
                    <a:pt x="49136" y="137375"/>
                  </a:lnTo>
                  <a:lnTo>
                    <a:pt x="48996" y="136740"/>
                  </a:lnTo>
                  <a:lnTo>
                    <a:pt x="50330" y="136563"/>
                  </a:lnTo>
                  <a:lnTo>
                    <a:pt x="59245" y="123863"/>
                  </a:lnTo>
                  <a:lnTo>
                    <a:pt x="58458" y="121119"/>
                  </a:lnTo>
                  <a:lnTo>
                    <a:pt x="58127" y="120116"/>
                  </a:lnTo>
                  <a:lnTo>
                    <a:pt x="60769" y="118579"/>
                  </a:lnTo>
                  <a:lnTo>
                    <a:pt x="62331" y="116560"/>
                  </a:lnTo>
                  <a:lnTo>
                    <a:pt x="63601" y="111899"/>
                  </a:lnTo>
                  <a:lnTo>
                    <a:pt x="63652" y="109537"/>
                  </a:lnTo>
                  <a:lnTo>
                    <a:pt x="62738" y="104254"/>
                  </a:lnTo>
                  <a:lnTo>
                    <a:pt x="61899" y="102044"/>
                  </a:lnTo>
                  <a:lnTo>
                    <a:pt x="61531" y="101155"/>
                  </a:lnTo>
                  <a:lnTo>
                    <a:pt x="61925" y="100952"/>
                  </a:lnTo>
                  <a:lnTo>
                    <a:pt x="62331" y="100711"/>
                  </a:lnTo>
                  <a:lnTo>
                    <a:pt x="65366" y="98704"/>
                  </a:lnTo>
                  <a:lnTo>
                    <a:pt x="66916" y="96443"/>
                  </a:lnTo>
                  <a:lnTo>
                    <a:pt x="67792" y="91516"/>
                  </a:lnTo>
                  <a:lnTo>
                    <a:pt x="67525" y="89268"/>
                  </a:lnTo>
                  <a:lnTo>
                    <a:pt x="67424" y="88861"/>
                  </a:lnTo>
                  <a:lnTo>
                    <a:pt x="66878" y="87363"/>
                  </a:lnTo>
                  <a:lnTo>
                    <a:pt x="100469" y="96812"/>
                  </a:lnTo>
                  <a:lnTo>
                    <a:pt x="101866" y="97015"/>
                  </a:lnTo>
                  <a:lnTo>
                    <a:pt x="104736" y="97015"/>
                  </a:lnTo>
                  <a:lnTo>
                    <a:pt x="106172" y="96748"/>
                  </a:lnTo>
                  <a:lnTo>
                    <a:pt x="107276" y="96304"/>
                  </a:lnTo>
                  <a:lnTo>
                    <a:pt x="108102" y="95973"/>
                  </a:lnTo>
                  <a:lnTo>
                    <a:pt x="108534" y="95681"/>
                  </a:lnTo>
                  <a:lnTo>
                    <a:pt x="109105" y="94945"/>
                  </a:lnTo>
                  <a:lnTo>
                    <a:pt x="109220" y="94526"/>
                  </a:lnTo>
                  <a:lnTo>
                    <a:pt x="109245" y="94310"/>
                  </a:lnTo>
                  <a:lnTo>
                    <a:pt x="108623" y="92062"/>
                  </a:lnTo>
                  <a:lnTo>
                    <a:pt x="108254" y="91833"/>
                  </a:lnTo>
                  <a:lnTo>
                    <a:pt x="108254" y="94310"/>
                  </a:lnTo>
                  <a:lnTo>
                    <a:pt x="108216" y="94526"/>
                  </a:lnTo>
                  <a:lnTo>
                    <a:pt x="107886" y="94945"/>
                  </a:lnTo>
                  <a:lnTo>
                    <a:pt x="107594" y="95148"/>
                  </a:lnTo>
                  <a:lnTo>
                    <a:pt x="104813" y="96253"/>
                  </a:lnTo>
                  <a:lnTo>
                    <a:pt x="102222" y="96304"/>
                  </a:lnTo>
                  <a:lnTo>
                    <a:pt x="66497" y="86258"/>
                  </a:lnTo>
                  <a:lnTo>
                    <a:pt x="66319" y="85813"/>
                  </a:lnTo>
                  <a:lnTo>
                    <a:pt x="66040" y="85001"/>
                  </a:lnTo>
                  <a:lnTo>
                    <a:pt x="65976" y="84861"/>
                  </a:lnTo>
                  <a:lnTo>
                    <a:pt x="65417" y="83807"/>
                  </a:lnTo>
                  <a:lnTo>
                    <a:pt x="65036" y="83134"/>
                  </a:lnTo>
                  <a:lnTo>
                    <a:pt x="66192" y="82854"/>
                  </a:lnTo>
                  <a:lnTo>
                    <a:pt x="67271" y="82499"/>
                  </a:lnTo>
                  <a:lnTo>
                    <a:pt x="105537" y="91198"/>
                  </a:lnTo>
                  <a:lnTo>
                    <a:pt x="108254" y="94310"/>
                  </a:lnTo>
                  <a:lnTo>
                    <a:pt x="108254" y="91833"/>
                  </a:lnTo>
                  <a:lnTo>
                    <a:pt x="105791" y="90271"/>
                  </a:lnTo>
                  <a:lnTo>
                    <a:pt x="105511" y="90170"/>
                  </a:lnTo>
                  <a:lnTo>
                    <a:pt x="107442" y="90170"/>
                  </a:lnTo>
                  <a:lnTo>
                    <a:pt x="109105" y="89814"/>
                  </a:lnTo>
                  <a:lnTo>
                    <a:pt x="109804" y="89496"/>
                  </a:lnTo>
                  <a:lnTo>
                    <a:pt x="111023" y="88950"/>
                  </a:lnTo>
                  <a:lnTo>
                    <a:pt x="111302" y="88785"/>
                  </a:lnTo>
                  <a:lnTo>
                    <a:pt x="112318" y="87985"/>
                  </a:lnTo>
                  <a:lnTo>
                    <a:pt x="112242" y="86461"/>
                  </a:lnTo>
                  <a:lnTo>
                    <a:pt x="111988" y="84963"/>
                  </a:lnTo>
                  <a:lnTo>
                    <a:pt x="111391" y="84607"/>
                  </a:lnTo>
                  <a:lnTo>
                    <a:pt x="111391" y="87490"/>
                  </a:lnTo>
                  <a:lnTo>
                    <a:pt x="110921" y="87858"/>
                  </a:lnTo>
                  <a:lnTo>
                    <a:pt x="110553" y="88112"/>
                  </a:lnTo>
                  <a:lnTo>
                    <a:pt x="107886" y="89319"/>
                  </a:lnTo>
                  <a:lnTo>
                    <a:pt x="105232" y="89496"/>
                  </a:lnTo>
                  <a:lnTo>
                    <a:pt x="99098" y="88125"/>
                  </a:lnTo>
                  <a:lnTo>
                    <a:pt x="97421" y="87680"/>
                  </a:lnTo>
                  <a:lnTo>
                    <a:pt x="72555" y="82130"/>
                  </a:lnTo>
                  <a:lnTo>
                    <a:pt x="69646" y="81495"/>
                  </a:lnTo>
                  <a:lnTo>
                    <a:pt x="71247" y="80822"/>
                  </a:lnTo>
                  <a:lnTo>
                    <a:pt x="73380" y="78994"/>
                  </a:lnTo>
                  <a:lnTo>
                    <a:pt x="74498" y="76936"/>
                  </a:lnTo>
                  <a:lnTo>
                    <a:pt x="93891" y="80314"/>
                  </a:lnTo>
                  <a:lnTo>
                    <a:pt x="99999" y="81775"/>
                  </a:lnTo>
                  <a:lnTo>
                    <a:pt x="105143" y="82880"/>
                  </a:lnTo>
                  <a:lnTo>
                    <a:pt x="108775" y="84099"/>
                  </a:lnTo>
                  <a:lnTo>
                    <a:pt x="111150" y="85737"/>
                  </a:lnTo>
                  <a:lnTo>
                    <a:pt x="111277" y="86461"/>
                  </a:lnTo>
                  <a:lnTo>
                    <a:pt x="111391" y="87490"/>
                  </a:lnTo>
                  <a:lnTo>
                    <a:pt x="111391" y="84607"/>
                  </a:lnTo>
                  <a:lnTo>
                    <a:pt x="109016" y="83172"/>
                  </a:lnTo>
                  <a:lnTo>
                    <a:pt x="106908" y="82461"/>
                  </a:lnTo>
                  <a:lnTo>
                    <a:pt x="109093" y="82461"/>
                  </a:lnTo>
                  <a:lnTo>
                    <a:pt x="110502" y="82219"/>
                  </a:lnTo>
                  <a:lnTo>
                    <a:pt x="112052" y="81686"/>
                  </a:lnTo>
                  <a:lnTo>
                    <a:pt x="112458" y="81546"/>
                  </a:lnTo>
                  <a:lnTo>
                    <a:pt x="112941" y="81343"/>
                  </a:lnTo>
                  <a:lnTo>
                    <a:pt x="114795" y="80403"/>
                  </a:lnTo>
                  <a:lnTo>
                    <a:pt x="115011" y="79463"/>
                  </a:lnTo>
                  <a:lnTo>
                    <a:pt x="114757" y="76885"/>
                  </a:lnTo>
                  <a:lnTo>
                    <a:pt x="113995" y="76542"/>
                  </a:lnTo>
                  <a:lnTo>
                    <a:pt x="113995" y="79527"/>
                  </a:lnTo>
                  <a:lnTo>
                    <a:pt x="113703" y="79883"/>
                  </a:lnTo>
                  <a:lnTo>
                    <a:pt x="112547" y="80467"/>
                  </a:lnTo>
                  <a:lnTo>
                    <a:pt x="112102" y="80657"/>
                  </a:lnTo>
                  <a:lnTo>
                    <a:pt x="109512" y="81559"/>
                  </a:lnTo>
                  <a:lnTo>
                    <a:pt x="107327" y="81686"/>
                  </a:lnTo>
                  <a:lnTo>
                    <a:pt x="94094" y="79375"/>
                  </a:lnTo>
                  <a:lnTo>
                    <a:pt x="93903" y="79324"/>
                  </a:lnTo>
                  <a:lnTo>
                    <a:pt x="80048" y="76911"/>
                  </a:lnTo>
                  <a:lnTo>
                    <a:pt x="79844" y="76885"/>
                  </a:lnTo>
                  <a:lnTo>
                    <a:pt x="74980" y="76034"/>
                  </a:lnTo>
                  <a:lnTo>
                    <a:pt x="75971" y="74206"/>
                  </a:lnTo>
                  <a:lnTo>
                    <a:pt x="76111" y="71640"/>
                  </a:lnTo>
                  <a:lnTo>
                    <a:pt x="76047" y="70624"/>
                  </a:lnTo>
                  <a:lnTo>
                    <a:pt x="76746" y="70713"/>
                  </a:lnTo>
                  <a:lnTo>
                    <a:pt x="95173" y="73113"/>
                  </a:lnTo>
                  <a:lnTo>
                    <a:pt x="102425" y="74434"/>
                  </a:lnTo>
                  <a:lnTo>
                    <a:pt x="107721" y="75260"/>
                  </a:lnTo>
                  <a:lnTo>
                    <a:pt x="111417" y="76288"/>
                  </a:lnTo>
                  <a:lnTo>
                    <a:pt x="113893" y="77851"/>
                  </a:lnTo>
                  <a:lnTo>
                    <a:pt x="113995" y="79527"/>
                  </a:lnTo>
                  <a:lnTo>
                    <a:pt x="113995" y="76542"/>
                  </a:lnTo>
                  <a:lnTo>
                    <a:pt x="111213" y="75234"/>
                  </a:lnTo>
                  <a:lnTo>
                    <a:pt x="110159" y="74942"/>
                  </a:lnTo>
                  <a:lnTo>
                    <a:pt x="111239" y="74942"/>
                  </a:lnTo>
                  <a:lnTo>
                    <a:pt x="112090" y="74879"/>
                  </a:lnTo>
                  <a:lnTo>
                    <a:pt x="114350" y="74472"/>
                  </a:lnTo>
                  <a:lnTo>
                    <a:pt x="115519" y="74053"/>
                  </a:lnTo>
                  <a:lnTo>
                    <a:pt x="118668" y="70789"/>
                  </a:lnTo>
                  <a:lnTo>
                    <a:pt x="118592" y="70485"/>
                  </a:lnTo>
                  <a:lnTo>
                    <a:pt x="118376" y="69989"/>
                  </a:lnTo>
                  <a:lnTo>
                    <a:pt x="117703" y="69329"/>
                  </a:lnTo>
                  <a:lnTo>
                    <a:pt x="117703" y="70789"/>
                  </a:lnTo>
                  <a:lnTo>
                    <a:pt x="117563" y="71767"/>
                  </a:lnTo>
                  <a:lnTo>
                    <a:pt x="110972" y="74053"/>
                  </a:lnTo>
                  <a:lnTo>
                    <a:pt x="109778" y="74053"/>
                  </a:lnTo>
                  <a:lnTo>
                    <a:pt x="95465" y="72186"/>
                  </a:lnTo>
                  <a:lnTo>
                    <a:pt x="94869" y="72072"/>
                  </a:lnTo>
                  <a:lnTo>
                    <a:pt x="83566" y="70612"/>
                  </a:lnTo>
                  <a:lnTo>
                    <a:pt x="75984" y="69646"/>
                  </a:lnTo>
                  <a:lnTo>
                    <a:pt x="75946" y="68884"/>
                  </a:lnTo>
                  <a:lnTo>
                    <a:pt x="75857" y="68478"/>
                  </a:lnTo>
                  <a:lnTo>
                    <a:pt x="75666" y="67487"/>
                  </a:lnTo>
                  <a:lnTo>
                    <a:pt x="77787" y="66560"/>
                  </a:lnTo>
                  <a:lnTo>
                    <a:pt x="79717" y="65341"/>
                  </a:lnTo>
                  <a:lnTo>
                    <a:pt x="80924" y="64135"/>
                  </a:lnTo>
                  <a:lnTo>
                    <a:pt x="85572" y="64516"/>
                  </a:lnTo>
                  <a:lnTo>
                    <a:pt x="101434" y="66179"/>
                  </a:lnTo>
                  <a:lnTo>
                    <a:pt x="105549" y="66751"/>
                  </a:lnTo>
                  <a:lnTo>
                    <a:pt x="109842" y="67259"/>
                  </a:lnTo>
                  <a:lnTo>
                    <a:pt x="117703" y="70789"/>
                  </a:lnTo>
                  <a:lnTo>
                    <a:pt x="117703" y="69329"/>
                  </a:lnTo>
                  <a:lnTo>
                    <a:pt x="116459" y="68097"/>
                  </a:lnTo>
                  <a:lnTo>
                    <a:pt x="114376" y="67195"/>
                  </a:lnTo>
                  <a:lnTo>
                    <a:pt x="113563" y="67005"/>
                  </a:lnTo>
                  <a:lnTo>
                    <a:pt x="114198" y="67005"/>
                  </a:lnTo>
                  <a:lnTo>
                    <a:pt x="120573" y="62204"/>
                  </a:lnTo>
                  <a:lnTo>
                    <a:pt x="119621" y="59931"/>
                  </a:lnTo>
                  <a:lnTo>
                    <a:pt x="119532" y="62204"/>
                  </a:lnTo>
                  <a:lnTo>
                    <a:pt x="119532" y="62572"/>
                  </a:lnTo>
                  <a:lnTo>
                    <a:pt x="119151" y="63144"/>
                  </a:lnTo>
                  <a:lnTo>
                    <a:pt x="118859" y="63398"/>
                  </a:lnTo>
                  <a:lnTo>
                    <a:pt x="116509" y="64871"/>
                  </a:lnTo>
                  <a:lnTo>
                    <a:pt x="113487" y="66294"/>
                  </a:lnTo>
                  <a:lnTo>
                    <a:pt x="105600" y="65620"/>
                  </a:lnTo>
                  <a:lnTo>
                    <a:pt x="86245" y="63614"/>
                  </a:lnTo>
                  <a:lnTo>
                    <a:pt x="85521" y="63563"/>
                  </a:lnTo>
                  <a:lnTo>
                    <a:pt x="81813" y="63233"/>
                  </a:lnTo>
                  <a:lnTo>
                    <a:pt x="82969" y="62064"/>
                  </a:lnTo>
                  <a:lnTo>
                    <a:pt x="83997" y="59791"/>
                  </a:lnTo>
                  <a:lnTo>
                    <a:pt x="84086" y="57708"/>
                  </a:lnTo>
                  <a:lnTo>
                    <a:pt x="86753" y="57759"/>
                  </a:lnTo>
                  <a:lnTo>
                    <a:pt x="87477" y="57772"/>
                  </a:lnTo>
                  <a:lnTo>
                    <a:pt x="103339" y="58750"/>
                  </a:lnTo>
                  <a:lnTo>
                    <a:pt x="106375" y="58750"/>
                  </a:lnTo>
                  <a:lnTo>
                    <a:pt x="108267" y="58750"/>
                  </a:lnTo>
                  <a:lnTo>
                    <a:pt x="113157" y="59042"/>
                  </a:lnTo>
                  <a:lnTo>
                    <a:pt x="116624" y="59677"/>
                  </a:lnTo>
                  <a:lnTo>
                    <a:pt x="118960" y="60833"/>
                  </a:lnTo>
                  <a:lnTo>
                    <a:pt x="119532" y="62204"/>
                  </a:lnTo>
                  <a:lnTo>
                    <a:pt x="119532" y="59905"/>
                  </a:lnTo>
                  <a:lnTo>
                    <a:pt x="116789" y="58737"/>
                  </a:lnTo>
                  <a:lnTo>
                    <a:pt x="114820" y="58394"/>
                  </a:lnTo>
                  <a:lnTo>
                    <a:pt x="116459" y="57797"/>
                  </a:lnTo>
                  <a:lnTo>
                    <a:pt x="121348" y="52946"/>
                  </a:lnTo>
                  <a:lnTo>
                    <a:pt x="120535" y="51765"/>
                  </a:lnTo>
                  <a:lnTo>
                    <a:pt x="120383" y="51663"/>
                  </a:lnTo>
                  <a:lnTo>
                    <a:pt x="120383" y="53263"/>
                  </a:lnTo>
                  <a:lnTo>
                    <a:pt x="120370" y="54521"/>
                  </a:lnTo>
                  <a:lnTo>
                    <a:pt x="109778" y="57797"/>
                  </a:lnTo>
                  <a:lnTo>
                    <a:pt x="108496" y="57797"/>
                  </a:lnTo>
                  <a:lnTo>
                    <a:pt x="108369" y="57797"/>
                  </a:lnTo>
                  <a:lnTo>
                    <a:pt x="103365" y="57785"/>
                  </a:lnTo>
                  <a:lnTo>
                    <a:pt x="101701" y="57670"/>
                  </a:lnTo>
                  <a:lnTo>
                    <a:pt x="87693" y="56819"/>
                  </a:lnTo>
                  <a:lnTo>
                    <a:pt x="87401" y="56794"/>
                  </a:lnTo>
                  <a:lnTo>
                    <a:pt x="84137" y="56730"/>
                  </a:lnTo>
                  <a:lnTo>
                    <a:pt x="84201" y="55549"/>
                  </a:lnTo>
                  <a:lnTo>
                    <a:pt x="83908" y="53797"/>
                  </a:lnTo>
                  <a:lnTo>
                    <a:pt x="83451" y="52603"/>
                  </a:lnTo>
                  <a:lnTo>
                    <a:pt x="99555" y="50863"/>
                  </a:lnTo>
                  <a:lnTo>
                    <a:pt x="109347" y="49822"/>
                  </a:lnTo>
                  <a:lnTo>
                    <a:pt x="112814" y="49720"/>
                  </a:lnTo>
                  <a:lnTo>
                    <a:pt x="115620" y="49949"/>
                  </a:lnTo>
                  <a:lnTo>
                    <a:pt x="117233" y="50634"/>
                  </a:lnTo>
                  <a:lnTo>
                    <a:pt x="119697" y="52349"/>
                  </a:lnTo>
                  <a:lnTo>
                    <a:pt x="120383" y="53263"/>
                  </a:lnTo>
                  <a:lnTo>
                    <a:pt x="120383" y="51663"/>
                  </a:lnTo>
                  <a:lnTo>
                    <a:pt x="117640" y="49745"/>
                  </a:lnTo>
                  <a:lnTo>
                    <a:pt x="115976" y="49072"/>
                  </a:lnTo>
                  <a:lnTo>
                    <a:pt x="118719" y="47993"/>
                  </a:lnTo>
                  <a:lnTo>
                    <a:pt x="122326" y="45123"/>
                  </a:lnTo>
                  <a:lnTo>
                    <a:pt x="122770" y="44246"/>
                  </a:lnTo>
                  <a:lnTo>
                    <a:pt x="122110" y="41821"/>
                  </a:lnTo>
                  <a:lnTo>
                    <a:pt x="122059" y="41630"/>
                  </a:lnTo>
                  <a:lnTo>
                    <a:pt x="121767" y="41567"/>
                  </a:lnTo>
                  <a:lnTo>
                    <a:pt x="121767" y="44208"/>
                  </a:lnTo>
                  <a:lnTo>
                    <a:pt x="121158" y="44831"/>
                  </a:lnTo>
                  <a:lnTo>
                    <a:pt x="118275" y="47129"/>
                  </a:lnTo>
                  <a:lnTo>
                    <a:pt x="115557" y="48196"/>
                  </a:lnTo>
                  <a:lnTo>
                    <a:pt x="109359" y="48869"/>
                  </a:lnTo>
                  <a:lnTo>
                    <a:pt x="109067" y="48869"/>
                  </a:lnTo>
                  <a:lnTo>
                    <a:pt x="83108" y="51676"/>
                  </a:lnTo>
                  <a:lnTo>
                    <a:pt x="83045" y="51549"/>
                  </a:lnTo>
                  <a:lnTo>
                    <a:pt x="82854" y="51041"/>
                  </a:lnTo>
                  <a:lnTo>
                    <a:pt x="82740" y="50812"/>
                  </a:lnTo>
                  <a:lnTo>
                    <a:pt x="82613" y="50520"/>
                  </a:lnTo>
                  <a:lnTo>
                    <a:pt x="82384" y="50114"/>
                  </a:lnTo>
                  <a:lnTo>
                    <a:pt x="84277" y="49110"/>
                  </a:lnTo>
                  <a:lnTo>
                    <a:pt x="85598" y="47955"/>
                  </a:lnTo>
                  <a:lnTo>
                    <a:pt x="86550" y="46583"/>
                  </a:lnTo>
                  <a:lnTo>
                    <a:pt x="97790" y="44589"/>
                  </a:lnTo>
                  <a:lnTo>
                    <a:pt x="110464" y="42367"/>
                  </a:lnTo>
                  <a:lnTo>
                    <a:pt x="114719" y="41846"/>
                  </a:lnTo>
                  <a:lnTo>
                    <a:pt x="116484" y="41821"/>
                  </a:lnTo>
                  <a:lnTo>
                    <a:pt x="118656" y="41821"/>
                  </a:lnTo>
                  <a:lnTo>
                    <a:pt x="121335" y="42621"/>
                  </a:lnTo>
                  <a:lnTo>
                    <a:pt x="121767" y="44208"/>
                  </a:lnTo>
                  <a:lnTo>
                    <a:pt x="121767" y="41567"/>
                  </a:lnTo>
                  <a:lnTo>
                    <a:pt x="118833" y="40868"/>
                  </a:lnTo>
                  <a:lnTo>
                    <a:pt x="121640" y="39522"/>
                  </a:lnTo>
                  <a:lnTo>
                    <a:pt x="124536" y="36855"/>
                  </a:lnTo>
                  <a:lnTo>
                    <a:pt x="125552" y="35585"/>
                  </a:lnTo>
                  <a:lnTo>
                    <a:pt x="125425" y="34772"/>
                  </a:lnTo>
                  <a:lnTo>
                    <a:pt x="124599" y="33210"/>
                  </a:lnTo>
                  <a:lnTo>
                    <a:pt x="124599" y="35255"/>
                  </a:lnTo>
                  <a:lnTo>
                    <a:pt x="123647" y="36398"/>
                  </a:lnTo>
                  <a:lnTo>
                    <a:pt x="121132" y="38684"/>
                  </a:lnTo>
                  <a:lnTo>
                    <a:pt x="118389" y="39992"/>
                  </a:lnTo>
                  <a:lnTo>
                    <a:pt x="110426" y="41402"/>
                  </a:lnTo>
                  <a:lnTo>
                    <a:pt x="109842" y="41465"/>
                  </a:lnTo>
                  <a:lnTo>
                    <a:pt x="88201" y="45313"/>
                  </a:lnTo>
                  <a:lnTo>
                    <a:pt x="87274" y="45478"/>
                  </a:lnTo>
                  <a:lnTo>
                    <a:pt x="88468" y="43649"/>
                  </a:lnTo>
                  <a:lnTo>
                    <a:pt x="88150" y="40665"/>
                  </a:lnTo>
                  <a:lnTo>
                    <a:pt x="87718" y="39154"/>
                  </a:lnTo>
                  <a:lnTo>
                    <a:pt x="91351" y="38404"/>
                  </a:lnTo>
                  <a:lnTo>
                    <a:pt x="92176" y="38227"/>
                  </a:lnTo>
                  <a:lnTo>
                    <a:pt x="92837" y="38087"/>
                  </a:lnTo>
                  <a:lnTo>
                    <a:pt x="103454" y="35839"/>
                  </a:lnTo>
                  <a:lnTo>
                    <a:pt x="111340" y="34518"/>
                  </a:lnTo>
                  <a:lnTo>
                    <a:pt x="117068" y="33426"/>
                  </a:lnTo>
                  <a:lnTo>
                    <a:pt x="121018" y="33108"/>
                  </a:lnTo>
                  <a:lnTo>
                    <a:pt x="123774" y="33693"/>
                  </a:lnTo>
                  <a:lnTo>
                    <a:pt x="124599" y="35255"/>
                  </a:lnTo>
                  <a:lnTo>
                    <a:pt x="124599" y="33210"/>
                  </a:lnTo>
                  <a:lnTo>
                    <a:pt x="124320" y="32677"/>
                  </a:lnTo>
                  <a:lnTo>
                    <a:pt x="121437" y="32270"/>
                  </a:lnTo>
                  <a:lnTo>
                    <a:pt x="123875" y="31115"/>
                  </a:lnTo>
                  <a:lnTo>
                    <a:pt x="127723" y="27597"/>
                  </a:lnTo>
                  <a:lnTo>
                    <a:pt x="128308" y="26416"/>
                  </a:lnTo>
                  <a:lnTo>
                    <a:pt x="127800" y="25234"/>
                  </a:lnTo>
                  <a:lnTo>
                    <a:pt x="127546" y="24650"/>
                  </a:lnTo>
                  <a:lnTo>
                    <a:pt x="127228" y="24549"/>
                  </a:lnTo>
                  <a:lnTo>
                    <a:pt x="127228" y="26746"/>
                  </a:lnTo>
                  <a:lnTo>
                    <a:pt x="123367" y="30276"/>
                  </a:lnTo>
                  <a:lnTo>
                    <a:pt x="120827" y="31483"/>
                  </a:lnTo>
                  <a:lnTo>
                    <a:pt x="113258" y="32778"/>
                  </a:lnTo>
                  <a:lnTo>
                    <a:pt x="103416" y="34874"/>
                  </a:lnTo>
                  <a:lnTo>
                    <a:pt x="102870" y="34963"/>
                  </a:lnTo>
                  <a:lnTo>
                    <a:pt x="90932" y="37528"/>
                  </a:lnTo>
                  <a:lnTo>
                    <a:pt x="90805" y="37553"/>
                  </a:lnTo>
                  <a:lnTo>
                    <a:pt x="87452" y="38227"/>
                  </a:lnTo>
                  <a:lnTo>
                    <a:pt x="87249" y="37490"/>
                  </a:lnTo>
                  <a:lnTo>
                    <a:pt x="87134" y="37274"/>
                  </a:lnTo>
                  <a:lnTo>
                    <a:pt x="86804" y="36576"/>
                  </a:lnTo>
                  <a:lnTo>
                    <a:pt x="86537" y="36080"/>
                  </a:lnTo>
                  <a:lnTo>
                    <a:pt x="87223" y="35648"/>
                  </a:lnTo>
                  <a:lnTo>
                    <a:pt x="88239" y="34950"/>
                  </a:lnTo>
                  <a:lnTo>
                    <a:pt x="88468" y="34798"/>
                  </a:lnTo>
                  <a:lnTo>
                    <a:pt x="90805" y="33934"/>
                  </a:lnTo>
                  <a:lnTo>
                    <a:pt x="91198" y="33794"/>
                  </a:lnTo>
                  <a:lnTo>
                    <a:pt x="91795" y="33566"/>
                  </a:lnTo>
                  <a:lnTo>
                    <a:pt x="93713" y="32842"/>
                  </a:lnTo>
                  <a:lnTo>
                    <a:pt x="94068" y="32702"/>
                  </a:lnTo>
                  <a:lnTo>
                    <a:pt x="94703" y="32473"/>
                  </a:lnTo>
                  <a:lnTo>
                    <a:pt x="104978" y="28613"/>
                  </a:lnTo>
                  <a:lnTo>
                    <a:pt x="117602" y="26492"/>
                  </a:lnTo>
                  <a:lnTo>
                    <a:pt x="122897" y="25476"/>
                  </a:lnTo>
                  <a:lnTo>
                    <a:pt x="126072" y="25234"/>
                  </a:lnTo>
                  <a:lnTo>
                    <a:pt x="126885" y="25552"/>
                  </a:lnTo>
                  <a:lnTo>
                    <a:pt x="127114" y="26060"/>
                  </a:lnTo>
                  <a:lnTo>
                    <a:pt x="127228" y="26746"/>
                  </a:lnTo>
                  <a:lnTo>
                    <a:pt x="127228" y="24549"/>
                  </a:lnTo>
                  <a:lnTo>
                    <a:pt x="126339" y="24257"/>
                  </a:lnTo>
                  <a:lnTo>
                    <a:pt x="122770" y="24523"/>
                  </a:lnTo>
                  <a:lnTo>
                    <a:pt x="117436" y="25552"/>
                  </a:lnTo>
                  <a:lnTo>
                    <a:pt x="109626" y="26860"/>
                  </a:lnTo>
                  <a:lnTo>
                    <a:pt x="111379" y="26200"/>
                  </a:lnTo>
                  <a:lnTo>
                    <a:pt x="120942" y="22834"/>
                  </a:lnTo>
                  <a:lnTo>
                    <a:pt x="124536" y="20904"/>
                  </a:lnTo>
                  <a:lnTo>
                    <a:pt x="126492" y="18288"/>
                  </a:lnTo>
                  <a:lnTo>
                    <a:pt x="130886" y="13512"/>
                  </a:lnTo>
                  <a:close/>
                </a:path>
              </a:pathLst>
            </a:custGeom>
            <a:solidFill>
              <a:srgbClr val="482B19"/>
            </a:solidFill>
          </p:spPr>
          <p:txBody>
            <a:bodyPr wrap="square" lIns="0" tIns="0" rIns="0" bIns="0" rtlCol="0"/>
            <a:lstStyle/>
            <a:p>
              <a:endParaRPr/>
            </a:p>
          </p:txBody>
        </p:sp>
        <p:sp>
          <p:nvSpPr>
            <p:cNvPr id="182" name="object 158">
              <a:extLst>
                <a:ext uri="{FF2B5EF4-FFF2-40B4-BE49-F238E27FC236}">
                  <a16:creationId xmlns:a16="http://schemas.microsoft.com/office/drawing/2014/main" id="{0090BFA6-8227-4035-8691-0F25B5E5C4EB}"/>
                </a:ext>
              </a:extLst>
            </p:cNvPr>
            <p:cNvSpPr/>
            <p:nvPr/>
          </p:nvSpPr>
          <p:spPr>
            <a:xfrm>
              <a:off x="6787506" y="9130627"/>
              <a:ext cx="10160" cy="20320"/>
            </a:xfrm>
            <a:custGeom>
              <a:avLst/>
              <a:gdLst/>
              <a:ahLst/>
              <a:cxnLst/>
              <a:rect l="l" t="t" r="r" b="b"/>
              <a:pathLst>
                <a:path w="10159" h="20320">
                  <a:moveTo>
                    <a:pt x="2552" y="0"/>
                  </a:moveTo>
                  <a:lnTo>
                    <a:pt x="0" y="3073"/>
                  </a:lnTo>
                  <a:lnTo>
                    <a:pt x="6184" y="19938"/>
                  </a:lnTo>
                  <a:lnTo>
                    <a:pt x="7962" y="20015"/>
                  </a:lnTo>
                  <a:lnTo>
                    <a:pt x="10033" y="18834"/>
                  </a:lnTo>
                  <a:lnTo>
                    <a:pt x="6807" y="1117"/>
                  </a:lnTo>
                  <a:lnTo>
                    <a:pt x="2552" y="0"/>
                  </a:lnTo>
                  <a:close/>
                </a:path>
              </a:pathLst>
            </a:custGeom>
            <a:solidFill>
              <a:srgbClr val="754D25"/>
            </a:solidFill>
          </p:spPr>
          <p:txBody>
            <a:bodyPr wrap="square" lIns="0" tIns="0" rIns="0" bIns="0" rtlCol="0"/>
            <a:lstStyle/>
            <a:p>
              <a:endParaRPr/>
            </a:p>
          </p:txBody>
        </p:sp>
        <p:sp>
          <p:nvSpPr>
            <p:cNvPr id="183" name="object 159">
              <a:extLst>
                <a:ext uri="{FF2B5EF4-FFF2-40B4-BE49-F238E27FC236}">
                  <a16:creationId xmlns:a16="http://schemas.microsoft.com/office/drawing/2014/main" id="{D3AB1ACB-2E54-4FFE-A8D4-FAA212962A70}"/>
                </a:ext>
              </a:extLst>
            </p:cNvPr>
            <p:cNvSpPr/>
            <p:nvPr/>
          </p:nvSpPr>
          <p:spPr>
            <a:xfrm>
              <a:off x="6709609" y="9146864"/>
              <a:ext cx="70485" cy="57150"/>
            </a:xfrm>
            <a:custGeom>
              <a:avLst/>
              <a:gdLst/>
              <a:ahLst/>
              <a:cxnLst/>
              <a:rect l="l" t="t" r="r" b="b"/>
              <a:pathLst>
                <a:path w="70484" h="57150">
                  <a:moveTo>
                    <a:pt x="3225" y="45516"/>
                  </a:moveTo>
                  <a:lnTo>
                    <a:pt x="1841" y="45808"/>
                  </a:lnTo>
                  <a:lnTo>
                    <a:pt x="4216" y="46748"/>
                  </a:lnTo>
                  <a:lnTo>
                    <a:pt x="4940" y="50215"/>
                  </a:lnTo>
                  <a:lnTo>
                    <a:pt x="4991" y="53822"/>
                  </a:lnTo>
                  <a:lnTo>
                    <a:pt x="8191" y="55308"/>
                  </a:lnTo>
                  <a:lnTo>
                    <a:pt x="21640" y="56578"/>
                  </a:lnTo>
                  <a:lnTo>
                    <a:pt x="27533" y="50622"/>
                  </a:lnTo>
                  <a:lnTo>
                    <a:pt x="28524" y="49136"/>
                  </a:lnTo>
                  <a:lnTo>
                    <a:pt x="34528" y="46062"/>
                  </a:lnTo>
                  <a:lnTo>
                    <a:pt x="4064" y="46062"/>
                  </a:lnTo>
                  <a:lnTo>
                    <a:pt x="3225" y="45516"/>
                  </a:lnTo>
                  <a:close/>
                </a:path>
                <a:path w="70484" h="57150">
                  <a:moveTo>
                    <a:pt x="59784" y="45253"/>
                  </a:moveTo>
                  <a:lnTo>
                    <a:pt x="47053" y="45253"/>
                  </a:lnTo>
                  <a:lnTo>
                    <a:pt x="57363" y="47553"/>
                  </a:lnTo>
                  <a:lnTo>
                    <a:pt x="62306" y="50952"/>
                  </a:lnTo>
                  <a:lnTo>
                    <a:pt x="59784" y="45253"/>
                  </a:lnTo>
                  <a:close/>
                </a:path>
                <a:path w="70484" h="57150">
                  <a:moveTo>
                    <a:pt x="1422" y="36842"/>
                  </a:moveTo>
                  <a:lnTo>
                    <a:pt x="0" y="36995"/>
                  </a:lnTo>
                  <a:lnTo>
                    <a:pt x="1828" y="38773"/>
                  </a:lnTo>
                  <a:lnTo>
                    <a:pt x="4064" y="46062"/>
                  </a:lnTo>
                  <a:lnTo>
                    <a:pt x="34528" y="46062"/>
                  </a:lnTo>
                  <a:lnTo>
                    <a:pt x="35924" y="45348"/>
                  </a:lnTo>
                  <a:lnTo>
                    <a:pt x="59784" y="45253"/>
                  </a:lnTo>
                  <a:lnTo>
                    <a:pt x="59041" y="43573"/>
                  </a:lnTo>
                  <a:lnTo>
                    <a:pt x="53898" y="43573"/>
                  </a:lnTo>
                  <a:lnTo>
                    <a:pt x="56984" y="42011"/>
                  </a:lnTo>
                  <a:lnTo>
                    <a:pt x="60420" y="42011"/>
                  </a:lnTo>
                  <a:lnTo>
                    <a:pt x="58690" y="39496"/>
                  </a:lnTo>
                  <a:lnTo>
                    <a:pt x="54254" y="39496"/>
                  </a:lnTo>
                  <a:lnTo>
                    <a:pt x="59356" y="38087"/>
                  </a:lnTo>
                  <a:lnTo>
                    <a:pt x="2400" y="38087"/>
                  </a:lnTo>
                  <a:lnTo>
                    <a:pt x="1422" y="36842"/>
                  </a:lnTo>
                  <a:close/>
                </a:path>
                <a:path w="70484" h="57150">
                  <a:moveTo>
                    <a:pt x="60420" y="42011"/>
                  </a:moveTo>
                  <a:lnTo>
                    <a:pt x="56984" y="42011"/>
                  </a:lnTo>
                  <a:lnTo>
                    <a:pt x="61722" y="43903"/>
                  </a:lnTo>
                  <a:lnTo>
                    <a:pt x="60420" y="42011"/>
                  </a:lnTo>
                  <a:close/>
                </a:path>
                <a:path w="70484" h="57150">
                  <a:moveTo>
                    <a:pt x="58889" y="43230"/>
                  </a:moveTo>
                  <a:lnTo>
                    <a:pt x="53898" y="43573"/>
                  </a:lnTo>
                  <a:lnTo>
                    <a:pt x="59041" y="43573"/>
                  </a:lnTo>
                  <a:lnTo>
                    <a:pt x="58889" y="43230"/>
                  </a:lnTo>
                  <a:close/>
                </a:path>
                <a:path w="70484" h="57150">
                  <a:moveTo>
                    <a:pt x="58559" y="39306"/>
                  </a:moveTo>
                  <a:lnTo>
                    <a:pt x="54254" y="39496"/>
                  </a:lnTo>
                  <a:lnTo>
                    <a:pt x="58690" y="39496"/>
                  </a:lnTo>
                  <a:lnTo>
                    <a:pt x="58559" y="39306"/>
                  </a:lnTo>
                  <a:close/>
                </a:path>
                <a:path w="70484" h="57150">
                  <a:moveTo>
                    <a:pt x="64088" y="37795"/>
                  </a:moveTo>
                  <a:lnTo>
                    <a:pt x="60413" y="37795"/>
                  </a:lnTo>
                  <a:lnTo>
                    <a:pt x="64325" y="38328"/>
                  </a:lnTo>
                  <a:lnTo>
                    <a:pt x="64088" y="37795"/>
                  </a:lnTo>
                  <a:close/>
                </a:path>
                <a:path w="70484" h="57150">
                  <a:moveTo>
                    <a:pt x="1549" y="27203"/>
                  </a:moveTo>
                  <a:lnTo>
                    <a:pt x="1447" y="30784"/>
                  </a:lnTo>
                  <a:lnTo>
                    <a:pt x="2400" y="38087"/>
                  </a:lnTo>
                  <a:lnTo>
                    <a:pt x="59356" y="38087"/>
                  </a:lnTo>
                  <a:lnTo>
                    <a:pt x="60413" y="37795"/>
                  </a:lnTo>
                  <a:lnTo>
                    <a:pt x="64088" y="37795"/>
                  </a:lnTo>
                  <a:lnTo>
                    <a:pt x="62898" y="35115"/>
                  </a:lnTo>
                  <a:lnTo>
                    <a:pt x="55651" y="35115"/>
                  </a:lnTo>
                  <a:lnTo>
                    <a:pt x="63652" y="32664"/>
                  </a:lnTo>
                  <a:lnTo>
                    <a:pt x="65709" y="32664"/>
                  </a:lnTo>
                  <a:lnTo>
                    <a:pt x="62408" y="30251"/>
                  </a:lnTo>
                  <a:lnTo>
                    <a:pt x="3606" y="30251"/>
                  </a:lnTo>
                  <a:lnTo>
                    <a:pt x="1549" y="27203"/>
                  </a:lnTo>
                  <a:close/>
                </a:path>
                <a:path w="70484" h="57150">
                  <a:moveTo>
                    <a:pt x="62865" y="35039"/>
                  </a:moveTo>
                  <a:lnTo>
                    <a:pt x="55651" y="35115"/>
                  </a:lnTo>
                  <a:lnTo>
                    <a:pt x="62898" y="35115"/>
                  </a:lnTo>
                  <a:close/>
                </a:path>
                <a:path w="70484" h="57150">
                  <a:moveTo>
                    <a:pt x="65709" y="32664"/>
                  </a:moveTo>
                  <a:lnTo>
                    <a:pt x="63652" y="32664"/>
                  </a:lnTo>
                  <a:lnTo>
                    <a:pt x="67551" y="34010"/>
                  </a:lnTo>
                  <a:lnTo>
                    <a:pt x="65709" y="32664"/>
                  </a:lnTo>
                  <a:close/>
                </a:path>
                <a:path w="70484" h="57150">
                  <a:moveTo>
                    <a:pt x="5702" y="20700"/>
                  </a:moveTo>
                  <a:lnTo>
                    <a:pt x="3632" y="21145"/>
                  </a:lnTo>
                  <a:lnTo>
                    <a:pt x="3606" y="30251"/>
                  </a:lnTo>
                  <a:lnTo>
                    <a:pt x="62408" y="30251"/>
                  </a:lnTo>
                  <a:lnTo>
                    <a:pt x="62252" y="30137"/>
                  </a:lnTo>
                  <a:lnTo>
                    <a:pt x="56883" y="30137"/>
                  </a:lnTo>
                  <a:lnTo>
                    <a:pt x="61785" y="27736"/>
                  </a:lnTo>
                  <a:lnTo>
                    <a:pt x="69900" y="27355"/>
                  </a:lnTo>
                  <a:lnTo>
                    <a:pt x="64860" y="24676"/>
                  </a:lnTo>
                  <a:lnTo>
                    <a:pt x="6032" y="24676"/>
                  </a:lnTo>
                  <a:lnTo>
                    <a:pt x="5702" y="20700"/>
                  </a:lnTo>
                  <a:close/>
                </a:path>
                <a:path w="70484" h="57150">
                  <a:moveTo>
                    <a:pt x="61036" y="29248"/>
                  </a:moveTo>
                  <a:lnTo>
                    <a:pt x="56883" y="30137"/>
                  </a:lnTo>
                  <a:lnTo>
                    <a:pt x="62252" y="30137"/>
                  </a:lnTo>
                  <a:lnTo>
                    <a:pt x="61036" y="29248"/>
                  </a:lnTo>
                  <a:close/>
                </a:path>
                <a:path w="70484" h="57150">
                  <a:moveTo>
                    <a:pt x="11087" y="17805"/>
                  </a:moveTo>
                  <a:lnTo>
                    <a:pt x="9702" y="18110"/>
                  </a:lnTo>
                  <a:lnTo>
                    <a:pt x="6032" y="24676"/>
                  </a:lnTo>
                  <a:lnTo>
                    <a:pt x="64860" y="24676"/>
                  </a:lnTo>
                  <a:lnTo>
                    <a:pt x="63546" y="23977"/>
                  </a:lnTo>
                  <a:lnTo>
                    <a:pt x="57556" y="23977"/>
                  </a:lnTo>
                  <a:lnTo>
                    <a:pt x="60871" y="22555"/>
                  </a:lnTo>
                  <a:lnTo>
                    <a:pt x="63854" y="22555"/>
                  </a:lnTo>
                  <a:lnTo>
                    <a:pt x="67691" y="21729"/>
                  </a:lnTo>
                  <a:lnTo>
                    <a:pt x="9753" y="21716"/>
                  </a:lnTo>
                  <a:lnTo>
                    <a:pt x="11087" y="17805"/>
                  </a:lnTo>
                  <a:close/>
                </a:path>
                <a:path w="70484" h="57150">
                  <a:moveTo>
                    <a:pt x="60871" y="22555"/>
                  </a:moveTo>
                  <a:lnTo>
                    <a:pt x="57556" y="23977"/>
                  </a:lnTo>
                  <a:lnTo>
                    <a:pt x="61760" y="23028"/>
                  </a:lnTo>
                  <a:lnTo>
                    <a:pt x="60871" y="22555"/>
                  </a:lnTo>
                  <a:close/>
                </a:path>
                <a:path w="70484" h="57150">
                  <a:moveTo>
                    <a:pt x="61760" y="23028"/>
                  </a:moveTo>
                  <a:lnTo>
                    <a:pt x="57556" y="23977"/>
                  </a:lnTo>
                  <a:lnTo>
                    <a:pt x="63546" y="23977"/>
                  </a:lnTo>
                  <a:lnTo>
                    <a:pt x="61760" y="23028"/>
                  </a:lnTo>
                  <a:close/>
                </a:path>
                <a:path w="70484" h="57150">
                  <a:moveTo>
                    <a:pt x="63854" y="22555"/>
                  </a:moveTo>
                  <a:lnTo>
                    <a:pt x="60871" y="22555"/>
                  </a:lnTo>
                  <a:lnTo>
                    <a:pt x="61760" y="23028"/>
                  </a:lnTo>
                  <a:lnTo>
                    <a:pt x="63854" y="22555"/>
                  </a:lnTo>
                  <a:close/>
                </a:path>
                <a:path w="70484" h="57150">
                  <a:moveTo>
                    <a:pt x="45402" y="2552"/>
                  </a:moveTo>
                  <a:lnTo>
                    <a:pt x="9753" y="21716"/>
                  </a:lnTo>
                  <a:lnTo>
                    <a:pt x="67673" y="21716"/>
                  </a:lnTo>
                  <a:lnTo>
                    <a:pt x="63588" y="18719"/>
                  </a:lnTo>
                  <a:lnTo>
                    <a:pt x="58318" y="18719"/>
                  </a:lnTo>
                  <a:lnTo>
                    <a:pt x="60909" y="16433"/>
                  </a:lnTo>
                  <a:lnTo>
                    <a:pt x="65760" y="15392"/>
                  </a:lnTo>
                  <a:lnTo>
                    <a:pt x="62490" y="14249"/>
                  </a:lnTo>
                  <a:lnTo>
                    <a:pt x="54381" y="14249"/>
                  </a:lnTo>
                  <a:lnTo>
                    <a:pt x="56857" y="12280"/>
                  </a:lnTo>
                  <a:lnTo>
                    <a:pt x="58334" y="12280"/>
                  </a:lnTo>
                  <a:lnTo>
                    <a:pt x="63563" y="9677"/>
                  </a:lnTo>
                  <a:lnTo>
                    <a:pt x="59040" y="8026"/>
                  </a:lnTo>
                  <a:lnTo>
                    <a:pt x="54013" y="8026"/>
                  </a:lnTo>
                  <a:lnTo>
                    <a:pt x="57230" y="5613"/>
                  </a:lnTo>
                  <a:lnTo>
                    <a:pt x="50546" y="5613"/>
                  </a:lnTo>
                  <a:lnTo>
                    <a:pt x="49009" y="5219"/>
                  </a:lnTo>
                  <a:lnTo>
                    <a:pt x="52970" y="2959"/>
                  </a:lnTo>
                  <a:lnTo>
                    <a:pt x="46939" y="2959"/>
                  </a:lnTo>
                  <a:lnTo>
                    <a:pt x="45402" y="2552"/>
                  </a:lnTo>
                  <a:close/>
                </a:path>
                <a:path w="70484" h="57150">
                  <a:moveTo>
                    <a:pt x="61633" y="17284"/>
                  </a:moveTo>
                  <a:lnTo>
                    <a:pt x="58318" y="18719"/>
                  </a:lnTo>
                  <a:lnTo>
                    <a:pt x="63588" y="18719"/>
                  </a:lnTo>
                  <a:lnTo>
                    <a:pt x="61633" y="17284"/>
                  </a:lnTo>
                  <a:close/>
                </a:path>
                <a:path w="70484" h="57150">
                  <a:moveTo>
                    <a:pt x="56857" y="12280"/>
                  </a:moveTo>
                  <a:lnTo>
                    <a:pt x="54381" y="14249"/>
                  </a:lnTo>
                  <a:lnTo>
                    <a:pt x="57725" y="12584"/>
                  </a:lnTo>
                  <a:lnTo>
                    <a:pt x="56857" y="12280"/>
                  </a:lnTo>
                  <a:close/>
                </a:path>
                <a:path w="70484" h="57150">
                  <a:moveTo>
                    <a:pt x="57725" y="12584"/>
                  </a:moveTo>
                  <a:lnTo>
                    <a:pt x="54381" y="14249"/>
                  </a:lnTo>
                  <a:lnTo>
                    <a:pt x="62490" y="14249"/>
                  </a:lnTo>
                  <a:lnTo>
                    <a:pt x="57725" y="12584"/>
                  </a:lnTo>
                  <a:close/>
                </a:path>
                <a:path w="70484" h="57150">
                  <a:moveTo>
                    <a:pt x="58334" y="12280"/>
                  </a:moveTo>
                  <a:lnTo>
                    <a:pt x="56857" y="12280"/>
                  </a:lnTo>
                  <a:lnTo>
                    <a:pt x="57725" y="12584"/>
                  </a:lnTo>
                  <a:lnTo>
                    <a:pt x="58334" y="12280"/>
                  </a:lnTo>
                  <a:close/>
                </a:path>
                <a:path w="70484" h="57150">
                  <a:moveTo>
                    <a:pt x="55943" y="6896"/>
                  </a:moveTo>
                  <a:lnTo>
                    <a:pt x="54013" y="8026"/>
                  </a:lnTo>
                  <a:lnTo>
                    <a:pt x="59040" y="8026"/>
                  </a:lnTo>
                  <a:lnTo>
                    <a:pt x="55943" y="6896"/>
                  </a:lnTo>
                  <a:close/>
                </a:path>
                <a:path w="70484" h="57150">
                  <a:moveTo>
                    <a:pt x="59867" y="1447"/>
                  </a:moveTo>
                  <a:lnTo>
                    <a:pt x="50546" y="5613"/>
                  </a:lnTo>
                  <a:lnTo>
                    <a:pt x="57230" y="5613"/>
                  </a:lnTo>
                  <a:lnTo>
                    <a:pt x="59296" y="4063"/>
                  </a:lnTo>
                  <a:lnTo>
                    <a:pt x="59867" y="1447"/>
                  </a:lnTo>
                  <a:close/>
                </a:path>
                <a:path w="70484" h="57150">
                  <a:moveTo>
                    <a:pt x="54432" y="0"/>
                  </a:moveTo>
                  <a:lnTo>
                    <a:pt x="46939" y="2959"/>
                  </a:lnTo>
                  <a:lnTo>
                    <a:pt x="52970" y="2959"/>
                  </a:lnTo>
                  <a:lnTo>
                    <a:pt x="53949" y="2400"/>
                  </a:lnTo>
                  <a:lnTo>
                    <a:pt x="54432" y="0"/>
                  </a:lnTo>
                  <a:close/>
                </a:path>
              </a:pathLst>
            </a:custGeom>
            <a:solidFill>
              <a:srgbClr val="E4E4E5"/>
            </a:solidFill>
          </p:spPr>
          <p:txBody>
            <a:bodyPr wrap="square" lIns="0" tIns="0" rIns="0" bIns="0" rtlCol="0"/>
            <a:lstStyle/>
            <a:p>
              <a:endParaRPr/>
            </a:p>
          </p:txBody>
        </p:sp>
        <p:sp>
          <p:nvSpPr>
            <p:cNvPr id="184" name="object 160">
              <a:extLst>
                <a:ext uri="{FF2B5EF4-FFF2-40B4-BE49-F238E27FC236}">
                  <a16:creationId xmlns:a16="http://schemas.microsoft.com/office/drawing/2014/main" id="{FF099A52-630C-4188-8281-EDA3600B98E8}"/>
                </a:ext>
              </a:extLst>
            </p:cNvPr>
            <p:cNvSpPr/>
            <p:nvPr/>
          </p:nvSpPr>
          <p:spPr>
            <a:xfrm>
              <a:off x="6754685" y="9176507"/>
              <a:ext cx="22225" cy="4445"/>
            </a:xfrm>
            <a:custGeom>
              <a:avLst/>
              <a:gdLst/>
              <a:ahLst/>
              <a:cxnLst/>
              <a:rect l="l" t="t" r="r" b="b"/>
              <a:pathLst>
                <a:path w="22225" h="4445">
                  <a:moveTo>
                    <a:pt x="15874" y="0"/>
                  </a:moveTo>
                  <a:lnTo>
                    <a:pt x="11810" y="406"/>
                  </a:lnTo>
                  <a:lnTo>
                    <a:pt x="2235" y="1600"/>
                  </a:lnTo>
                  <a:lnTo>
                    <a:pt x="0" y="2959"/>
                  </a:lnTo>
                  <a:lnTo>
                    <a:pt x="3263" y="3136"/>
                  </a:lnTo>
                  <a:lnTo>
                    <a:pt x="9093" y="1892"/>
                  </a:lnTo>
                  <a:lnTo>
                    <a:pt x="13500" y="3492"/>
                  </a:lnTo>
                  <a:lnTo>
                    <a:pt x="15913" y="4203"/>
                  </a:lnTo>
                  <a:lnTo>
                    <a:pt x="18021" y="3873"/>
                  </a:lnTo>
                  <a:lnTo>
                    <a:pt x="21640" y="3708"/>
                  </a:lnTo>
                  <a:lnTo>
                    <a:pt x="21894" y="3695"/>
                  </a:lnTo>
                  <a:lnTo>
                    <a:pt x="15874" y="0"/>
                  </a:lnTo>
                  <a:close/>
                </a:path>
              </a:pathLst>
            </a:custGeom>
            <a:solidFill>
              <a:srgbClr val="BCBCBC"/>
            </a:solidFill>
          </p:spPr>
          <p:txBody>
            <a:bodyPr wrap="square" lIns="0" tIns="0" rIns="0" bIns="0" rtlCol="0"/>
            <a:lstStyle/>
            <a:p>
              <a:endParaRPr/>
            </a:p>
          </p:txBody>
        </p:sp>
        <p:sp>
          <p:nvSpPr>
            <p:cNvPr id="185" name="object 161">
              <a:extLst>
                <a:ext uri="{FF2B5EF4-FFF2-40B4-BE49-F238E27FC236}">
                  <a16:creationId xmlns:a16="http://schemas.microsoft.com/office/drawing/2014/main" id="{BD6D9ABC-5365-44DF-9DF1-3F930D2DE4A8}"/>
                </a:ext>
              </a:extLst>
            </p:cNvPr>
            <p:cNvSpPr/>
            <p:nvPr/>
          </p:nvSpPr>
          <p:spPr>
            <a:xfrm>
              <a:off x="6709613" y="9156458"/>
              <a:ext cx="62865" cy="45720"/>
            </a:xfrm>
            <a:custGeom>
              <a:avLst/>
              <a:gdLst/>
              <a:ahLst/>
              <a:cxnLst/>
              <a:rect l="l" t="t" r="r" b="b"/>
              <a:pathLst>
                <a:path w="62865" h="45720">
                  <a:moveTo>
                    <a:pt x="5029" y="37414"/>
                  </a:moveTo>
                  <a:lnTo>
                    <a:pt x="4902" y="37122"/>
                  </a:lnTo>
                  <a:lnTo>
                    <a:pt x="4762" y="37071"/>
                  </a:lnTo>
                  <a:lnTo>
                    <a:pt x="5029" y="37414"/>
                  </a:lnTo>
                  <a:close/>
                </a:path>
                <a:path w="62865" h="45720">
                  <a:moveTo>
                    <a:pt x="6705" y="34036"/>
                  </a:moveTo>
                  <a:lnTo>
                    <a:pt x="3302" y="29210"/>
                  </a:lnTo>
                  <a:lnTo>
                    <a:pt x="3505" y="28422"/>
                  </a:lnTo>
                  <a:lnTo>
                    <a:pt x="3632" y="27965"/>
                  </a:lnTo>
                  <a:lnTo>
                    <a:pt x="3848" y="25666"/>
                  </a:lnTo>
                  <a:lnTo>
                    <a:pt x="3314" y="23304"/>
                  </a:lnTo>
                  <a:lnTo>
                    <a:pt x="2336" y="20015"/>
                  </a:lnTo>
                  <a:lnTo>
                    <a:pt x="1638" y="18707"/>
                  </a:lnTo>
                  <a:lnTo>
                    <a:pt x="2400" y="28422"/>
                  </a:lnTo>
                  <a:lnTo>
                    <a:pt x="990" y="27597"/>
                  </a:lnTo>
                  <a:lnTo>
                    <a:pt x="0" y="27330"/>
                  </a:lnTo>
                  <a:lnTo>
                    <a:pt x="2692" y="29921"/>
                  </a:lnTo>
                  <a:lnTo>
                    <a:pt x="3924" y="35979"/>
                  </a:lnTo>
                  <a:lnTo>
                    <a:pt x="1841" y="36144"/>
                  </a:lnTo>
                  <a:lnTo>
                    <a:pt x="4762" y="37071"/>
                  </a:lnTo>
                  <a:lnTo>
                    <a:pt x="6705" y="34036"/>
                  </a:lnTo>
                  <a:close/>
                </a:path>
                <a:path w="62865" h="45720">
                  <a:moveTo>
                    <a:pt x="8293" y="45643"/>
                  </a:moveTo>
                  <a:lnTo>
                    <a:pt x="6908" y="43827"/>
                  </a:lnTo>
                  <a:lnTo>
                    <a:pt x="6604" y="43345"/>
                  </a:lnTo>
                  <a:lnTo>
                    <a:pt x="6248" y="42151"/>
                  </a:lnTo>
                  <a:lnTo>
                    <a:pt x="6604" y="41605"/>
                  </a:lnTo>
                  <a:lnTo>
                    <a:pt x="6515" y="40627"/>
                  </a:lnTo>
                  <a:lnTo>
                    <a:pt x="6286" y="40195"/>
                  </a:lnTo>
                  <a:lnTo>
                    <a:pt x="5448" y="37833"/>
                  </a:lnTo>
                  <a:lnTo>
                    <a:pt x="5029" y="37414"/>
                  </a:lnTo>
                  <a:lnTo>
                    <a:pt x="5181" y="42151"/>
                  </a:lnTo>
                  <a:lnTo>
                    <a:pt x="5727" y="45415"/>
                  </a:lnTo>
                  <a:lnTo>
                    <a:pt x="8293" y="45643"/>
                  </a:lnTo>
                  <a:close/>
                </a:path>
                <a:path w="62865" h="45720">
                  <a:moveTo>
                    <a:pt x="62687" y="0"/>
                  </a:moveTo>
                  <a:lnTo>
                    <a:pt x="53187" y="3873"/>
                  </a:lnTo>
                  <a:lnTo>
                    <a:pt x="41084" y="3632"/>
                  </a:lnTo>
                  <a:lnTo>
                    <a:pt x="46710" y="6604"/>
                  </a:lnTo>
                  <a:lnTo>
                    <a:pt x="50838" y="7213"/>
                  </a:lnTo>
                  <a:lnTo>
                    <a:pt x="55486" y="5130"/>
                  </a:lnTo>
                  <a:lnTo>
                    <a:pt x="62687" y="0"/>
                  </a:lnTo>
                  <a:close/>
                </a:path>
              </a:pathLst>
            </a:custGeom>
            <a:solidFill>
              <a:srgbClr val="FFFFFF"/>
            </a:solidFill>
          </p:spPr>
          <p:txBody>
            <a:bodyPr wrap="square" lIns="0" tIns="0" rIns="0" bIns="0" rtlCol="0"/>
            <a:lstStyle/>
            <a:p>
              <a:endParaRPr/>
            </a:p>
          </p:txBody>
        </p:sp>
        <p:sp>
          <p:nvSpPr>
            <p:cNvPr id="186" name="object 162">
              <a:extLst>
                <a:ext uri="{FF2B5EF4-FFF2-40B4-BE49-F238E27FC236}">
                  <a16:creationId xmlns:a16="http://schemas.microsoft.com/office/drawing/2014/main" id="{A4191480-7B98-4FC0-8B34-38036831F84D}"/>
                </a:ext>
              </a:extLst>
            </p:cNvPr>
            <p:cNvSpPr/>
            <p:nvPr/>
          </p:nvSpPr>
          <p:spPr>
            <a:xfrm>
              <a:off x="6761522" y="9167664"/>
              <a:ext cx="17145" cy="6350"/>
            </a:xfrm>
            <a:custGeom>
              <a:avLst/>
              <a:gdLst/>
              <a:ahLst/>
              <a:cxnLst/>
              <a:rect l="l" t="t" r="r" b="b"/>
              <a:pathLst>
                <a:path w="17145" h="6350">
                  <a:moveTo>
                    <a:pt x="7137" y="0"/>
                  </a:moveTo>
                  <a:lnTo>
                    <a:pt x="0" y="4318"/>
                  </a:lnTo>
                  <a:lnTo>
                    <a:pt x="9270" y="3314"/>
                  </a:lnTo>
                  <a:lnTo>
                    <a:pt x="16929" y="6184"/>
                  </a:lnTo>
                  <a:lnTo>
                    <a:pt x="7137" y="0"/>
                  </a:lnTo>
                  <a:close/>
                </a:path>
              </a:pathLst>
            </a:custGeom>
            <a:solidFill>
              <a:srgbClr val="BCBCBC"/>
            </a:solidFill>
          </p:spPr>
          <p:txBody>
            <a:bodyPr wrap="square" lIns="0" tIns="0" rIns="0" bIns="0" rtlCol="0"/>
            <a:lstStyle/>
            <a:p>
              <a:endParaRPr/>
            </a:p>
          </p:txBody>
        </p:sp>
        <p:sp>
          <p:nvSpPr>
            <p:cNvPr id="187" name="object 163">
              <a:extLst>
                <a:ext uri="{FF2B5EF4-FFF2-40B4-BE49-F238E27FC236}">
                  <a16:creationId xmlns:a16="http://schemas.microsoft.com/office/drawing/2014/main" id="{2341E620-681A-4B68-8719-5030281CC7F7}"/>
                </a:ext>
              </a:extLst>
            </p:cNvPr>
            <p:cNvSpPr/>
            <p:nvPr/>
          </p:nvSpPr>
          <p:spPr>
            <a:xfrm>
              <a:off x="6712868" y="9147137"/>
              <a:ext cx="57150" cy="30480"/>
            </a:xfrm>
            <a:custGeom>
              <a:avLst/>
              <a:gdLst/>
              <a:ahLst/>
              <a:cxnLst/>
              <a:rect l="l" t="t" r="r" b="b"/>
              <a:pathLst>
                <a:path w="57150" h="30479">
                  <a:moveTo>
                    <a:pt x="50711" y="0"/>
                  </a:moveTo>
                  <a:lnTo>
                    <a:pt x="45897" y="2260"/>
                  </a:lnTo>
                  <a:lnTo>
                    <a:pt x="31800" y="4470"/>
                  </a:lnTo>
                  <a:lnTo>
                    <a:pt x="22384" y="6334"/>
                  </a:lnTo>
                  <a:lnTo>
                    <a:pt x="16668" y="8620"/>
                  </a:lnTo>
                  <a:lnTo>
                    <a:pt x="12334" y="12825"/>
                  </a:lnTo>
                  <a:lnTo>
                    <a:pt x="6489" y="21361"/>
                  </a:lnTo>
                  <a:lnTo>
                    <a:pt x="7835" y="17462"/>
                  </a:lnTo>
                  <a:lnTo>
                    <a:pt x="6083" y="17818"/>
                  </a:lnTo>
                  <a:lnTo>
                    <a:pt x="2781" y="24320"/>
                  </a:lnTo>
                  <a:lnTo>
                    <a:pt x="2451" y="20345"/>
                  </a:lnTo>
                  <a:lnTo>
                    <a:pt x="0" y="21450"/>
                  </a:lnTo>
                  <a:lnTo>
                    <a:pt x="342" y="29895"/>
                  </a:lnTo>
                  <a:lnTo>
                    <a:pt x="1155" y="23710"/>
                  </a:lnTo>
                  <a:lnTo>
                    <a:pt x="1892" y="23164"/>
                  </a:lnTo>
                  <a:lnTo>
                    <a:pt x="1866" y="26250"/>
                  </a:lnTo>
                  <a:lnTo>
                    <a:pt x="2908" y="25704"/>
                  </a:lnTo>
                  <a:lnTo>
                    <a:pt x="5143" y="21729"/>
                  </a:lnTo>
                  <a:lnTo>
                    <a:pt x="5651" y="21323"/>
                  </a:lnTo>
                  <a:lnTo>
                    <a:pt x="4902" y="23241"/>
                  </a:lnTo>
                  <a:lnTo>
                    <a:pt x="7035" y="22707"/>
                  </a:lnTo>
                  <a:lnTo>
                    <a:pt x="10477" y="17957"/>
                  </a:lnTo>
                  <a:lnTo>
                    <a:pt x="15493" y="13462"/>
                  </a:lnTo>
                  <a:lnTo>
                    <a:pt x="21831" y="9842"/>
                  </a:lnTo>
                  <a:lnTo>
                    <a:pt x="26212" y="7721"/>
                  </a:lnTo>
                  <a:lnTo>
                    <a:pt x="44703" y="9652"/>
                  </a:lnTo>
                  <a:lnTo>
                    <a:pt x="49695" y="8928"/>
                  </a:lnTo>
                  <a:lnTo>
                    <a:pt x="54267" y="4584"/>
                  </a:lnTo>
                  <a:lnTo>
                    <a:pt x="55092" y="3543"/>
                  </a:lnTo>
                  <a:lnTo>
                    <a:pt x="55968" y="2209"/>
                  </a:lnTo>
                  <a:lnTo>
                    <a:pt x="56362" y="1193"/>
                  </a:lnTo>
                  <a:lnTo>
                    <a:pt x="56603" y="1092"/>
                  </a:lnTo>
                  <a:lnTo>
                    <a:pt x="50698" y="3619"/>
                  </a:lnTo>
                  <a:lnTo>
                    <a:pt x="46558" y="5270"/>
                  </a:lnTo>
                  <a:lnTo>
                    <a:pt x="40919" y="5727"/>
                  </a:lnTo>
                  <a:lnTo>
                    <a:pt x="36741" y="5803"/>
                  </a:lnTo>
                  <a:lnTo>
                    <a:pt x="41859" y="4254"/>
                  </a:lnTo>
                  <a:lnTo>
                    <a:pt x="49428" y="1638"/>
                  </a:lnTo>
                  <a:lnTo>
                    <a:pt x="50711" y="0"/>
                  </a:lnTo>
                  <a:close/>
                </a:path>
              </a:pathLst>
            </a:custGeom>
            <a:solidFill>
              <a:srgbClr val="FFFFFF"/>
            </a:solidFill>
          </p:spPr>
          <p:txBody>
            <a:bodyPr wrap="square" lIns="0" tIns="0" rIns="0" bIns="0" rtlCol="0"/>
            <a:lstStyle/>
            <a:p>
              <a:endParaRPr/>
            </a:p>
          </p:txBody>
        </p:sp>
        <p:sp>
          <p:nvSpPr>
            <p:cNvPr id="188" name="object 164">
              <a:extLst>
                <a:ext uri="{FF2B5EF4-FFF2-40B4-BE49-F238E27FC236}">
                  <a16:creationId xmlns:a16="http://schemas.microsoft.com/office/drawing/2014/main" id="{4D050F65-C305-4EC3-BB17-D5492FBBA39B}"/>
                </a:ext>
              </a:extLst>
            </p:cNvPr>
            <p:cNvSpPr/>
            <p:nvPr/>
          </p:nvSpPr>
          <p:spPr>
            <a:xfrm>
              <a:off x="6730760" y="9179564"/>
              <a:ext cx="40640" cy="21590"/>
            </a:xfrm>
            <a:custGeom>
              <a:avLst/>
              <a:gdLst/>
              <a:ahLst/>
              <a:cxnLst/>
              <a:rect l="l" t="t" r="r" b="b"/>
              <a:pathLst>
                <a:path w="40640" h="21590">
                  <a:moveTo>
                    <a:pt x="11517" y="0"/>
                  </a:moveTo>
                  <a:lnTo>
                    <a:pt x="6543" y="3353"/>
                  </a:lnTo>
                  <a:lnTo>
                    <a:pt x="1498" y="11820"/>
                  </a:lnTo>
                  <a:lnTo>
                    <a:pt x="0" y="18615"/>
                  </a:lnTo>
                  <a:lnTo>
                    <a:pt x="2667" y="21231"/>
                  </a:lnTo>
                  <a:lnTo>
                    <a:pt x="8305" y="15186"/>
                  </a:lnTo>
                  <a:lnTo>
                    <a:pt x="15567" y="10656"/>
                  </a:lnTo>
                  <a:lnTo>
                    <a:pt x="21347" y="9332"/>
                  </a:lnTo>
                  <a:lnTo>
                    <a:pt x="28667" y="11383"/>
                  </a:lnTo>
                  <a:lnTo>
                    <a:pt x="40551" y="16976"/>
                  </a:lnTo>
                  <a:lnTo>
                    <a:pt x="37858" y="11421"/>
                  </a:lnTo>
                  <a:lnTo>
                    <a:pt x="34343" y="8493"/>
                  </a:lnTo>
                  <a:lnTo>
                    <a:pt x="27653" y="7221"/>
                  </a:lnTo>
                  <a:lnTo>
                    <a:pt x="15430" y="6638"/>
                  </a:lnTo>
                  <a:lnTo>
                    <a:pt x="18313" y="2930"/>
                  </a:lnTo>
                  <a:lnTo>
                    <a:pt x="33108" y="6715"/>
                  </a:lnTo>
                  <a:lnTo>
                    <a:pt x="19384" y="1279"/>
                  </a:lnTo>
                  <a:lnTo>
                    <a:pt x="11517" y="0"/>
                  </a:lnTo>
                  <a:close/>
                </a:path>
              </a:pathLst>
            </a:custGeom>
            <a:solidFill>
              <a:srgbClr val="BCBCBC"/>
            </a:solidFill>
          </p:spPr>
          <p:txBody>
            <a:bodyPr wrap="square" lIns="0" tIns="0" rIns="0" bIns="0" rtlCol="0"/>
            <a:lstStyle/>
            <a:p>
              <a:endParaRPr/>
            </a:p>
          </p:txBody>
        </p:sp>
        <p:sp>
          <p:nvSpPr>
            <p:cNvPr id="189" name="object 165">
              <a:extLst>
                <a:ext uri="{FF2B5EF4-FFF2-40B4-BE49-F238E27FC236}">
                  <a16:creationId xmlns:a16="http://schemas.microsoft.com/office/drawing/2014/main" id="{17ABD2A7-1D44-4C76-9E82-521F6A7C24E6}"/>
                </a:ext>
              </a:extLst>
            </p:cNvPr>
            <p:cNvSpPr/>
            <p:nvPr/>
          </p:nvSpPr>
          <p:spPr>
            <a:xfrm>
              <a:off x="6709140" y="9146405"/>
              <a:ext cx="71120" cy="57785"/>
            </a:xfrm>
            <a:custGeom>
              <a:avLst/>
              <a:gdLst/>
              <a:ahLst/>
              <a:cxnLst/>
              <a:rect l="l" t="t" r="r" b="b"/>
              <a:pathLst>
                <a:path w="71120" h="57784">
                  <a:moveTo>
                    <a:pt x="3035" y="45593"/>
                  </a:moveTo>
                  <a:lnTo>
                    <a:pt x="2006" y="45847"/>
                  </a:lnTo>
                  <a:lnTo>
                    <a:pt x="1854" y="45974"/>
                  </a:lnTo>
                  <a:lnTo>
                    <a:pt x="1879" y="46482"/>
                  </a:lnTo>
                  <a:lnTo>
                    <a:pt x="4216" y="47498"/>
                  </a:lnTo>
                  <a:lnTo>
                    <a:pt x="4882" y="50419"/>
                  </a:lnTo>
                  <a:lnTo>
                    <a:pt x="4978" y="54483"/>
                  </a:lnTo>
                  <a:lnTo>
                    <a:pt x="8508" y="56261"/>
                  </a:lnTo>
                  <a:lnTo>
                    <a:pt x="20523" y="57277"/>
                  </a:lnTo>
                  <a:lnTo>
                    <a:pt x="22656" y="57277"/>
                  </a:lnTo>
                  <a:lnTo>
                    <a:pt x="23509" y="56388"/>
                  </a:lnTo>
                  <a:lnTo>
                    <a:pt x="20523" y="56388"/>
                  </a:lnTo>
                  <a:lnTo>
                    <a:pt x="8801" y="55245"/>
                  </a:lnTo>
                  <a:lnTo>
                    <a:pt x="5930" y="53594"/>
                  </a:lnTo>
                  <a:lnTo>
                    <a:pt x="5852" y="50419"/>
                  </a:lnTo>
                  <a:lnTo>
                    <a:pt x="5359" y="48133"/>
                  </a:lnTo>
                  <a:lnTo>
                    <a:pt x="3886" y="46736"/>
                  </a:lnTo>
                  <a:lnTo>
                    <a:pt x="4978" y="46736"/>
                  </a:lnTo>
                  <a:lnTo>
                    <a:pt x="4859" y="45974"/>
                  </a:lnTo>
                  <a:lnTo>
                    <a:pt x="4782" y="45720"/>
                  </a:lnTo>
                  <a:lnTo>
                    <a:pt x="3784" y="45720"/>
                  </a:lnTo>
                  <a:lnTo>
                    <a:pt x="3035" y="45593"/>
                  </a:lnTo>
                  <a:close/>
                </a:path>
                <a:path w="71120" h="57784">
                  <a:moveTo>
                    <a:pt x="42430" y="44069"/>
                  </a:moveTo>
                  <a:lnTo>
                    <a:pt x="31788" y="44450"/>
                  </a:lnTo>
                  <a:lnTo>
                    <a:pt x="27470" y="51054"/>
                  </a:lnTo>
                  <a:lnTo>
                    <a:pt x="21882" y="56388"/>
                  </a:lnTo>
                  <a:lnTo>
                    <a:pt x="23509" y="56388"/>
                  </a:lnTo>
                  <a:lnTo>
                    <a:pt x="28625" y="51054"/>
                  </a:lnTo>
                  <a:lnTo>
                    <a:pt x="32334" y="45466"/>
                  </a:lnTo>
                  <a:lnTo>
                    <a:pt x="42849" y="45085"/>
                  </a:lnTo>
                  <a:lnTo>
                    <a:pt x="47612" y="45085"/>
                  </a:lnTo>
                  <a:lnTo>
                    <a:pt x="42430" y="44069"/>
                  </a:lnTo>
                  <a:close/>
                </a:path>
                <a:path w="71120" h="57784">
                  <a:moveTo>
                    <a:pt x="47612" y="45085"/>
                  </a:moveTo>
                  <a:lnTo>
                    <a:pt x="42849" y="45085"/>
                  </a:lnTo>
                  <a:lnTo>
                    <a:pt x="57264" y="47879"/>
                  </a:lnTo>
                  <a:lnTo>
                    <a:pt x="60947" y="49530"/>
                  </a:lnTo>
                  <a:lnTo>
                    <a:pt x="62014" y="50927"/>
                  </a:lnTo>
                  <a:lnTo>
                    <a:pt x="62445" y="51816"/>
                  </a:lnTo>
                  <a:lnTo>
                    <a:pt x="62687" y="51943"/>
                  </a:lnTo>
                  <a:lnTo>
                    <a:pt x="63157" y="51816"/>
                  </a:lnTo>
                  <a:lnTo>
                    <a:pt x="63055" y="50673"/>
                  </a:lnTo>
                  <a:lnTo>
                    <a:pt x="62852" y="50419"/>
                  </a:lnTo>
                  <a:lnTo>
                    <a:pt x="61951" y="48768"/>
                  </a:lnTo>
                  <a:lnTo>
                    <a:pt x="60705" y="48768"/>
                  </a:lnTo>
                  <a:lnTo>
                    <a:pt x="58343" y="47498"/>
                  </a:lnTo>
                  <a:lnTo>
                    <a:pt x="54736" y="46482"/>
                  </a:lnTo>
                  <a:lnTo>
                    <a:pt x="47612" y="45085"/>
                  </a:lnTo>
                  <a:close/>
                </a:path>
                <a:path w="71120" h="57784">
                  <a:moveTo>
                    <a:pt x="57373" y="44196"/>
                  </a:moveTo>
                  <a:lnTo>
                    <a:pt x="57035" y="44196"/>
                  </a:lnTo>
                  <a:lnTo>
                    <a:pt x="59296" y="46736"/>
                  </a:lnTo>
                  <a:lnTo>
                    <a:pt x="60705" y="48768"/>
                  </a:lnTo>
                  <a:lnTo>
                    <a:pt x="61951" y="48768"/>
                  </a:lnTo>
                  <a:lnTo>
                    <a:pt x="59842" y="45212"/>
                  </a:lnTo>
                  <a:lnTo>
                    <a:pt x="57373" y="44196"/>
                  </a:lnTo>
                  <a:close/>
                </a:path>
                <a:path w="71120" h="57784">
                  <a:moveTo>
                    <a:pt x="4978" y="46736"/>
                  </a:moveTo>
                  <a:lnTo>
                    <a:pt x="3886" y="46736"/>
                  </a:lnTo>
                  <a:lnTo>
                    <a:pt x="4432" y="46990"/>
                  </a:lnTo>
                  <a:lnTo>
                    <a:pt x="4660" y="46990"/>
                  </a:lnTo>
                  <a:lnTo>
                    <a:pt x="4978" y="46736"/>
                  </a:lnTo>
                  <a:close/>
                </a:path>
                <a:path w="71120" h="57784">
                  <a:moveTo>
                    <a:pt x="1346" y="36830"/>
                  </a:moveTo>
                  <a:lnTo>
                    <a:pt x="241" y="36957"/>
                  </a:lnTo>
                  <a:lnTo>
                    <a:pt x="76" y="37084"/>
                  </a:lnTo>
                  <a:lnTo>
                    <a:pt x="0" y="37592"/>
                  </a:lnTo>
                  <a:lnTo>
                    <a:pt x="1485" y="39116"/>
                  </a:lnTo>
                  <a:lnTo>
                    <a:pt x="3784" y="45720"/>
                  </a:lnTo>
                  <a:lnTo>
                    <a:pt x="4782" y="45720"/>
                  </a:lnTo>
                  <a:lnTo>
                    <a:pt x="3263" y="40767"/>
                  </a:lnTo>
                  <a:lnTo>
                    <a:pt x="1600" y="38100"/>
                  </a:lnTo>
                  <a:lnTo>
                    <a:pt x="3311" y="38100"/>
                  </a:lnTo>
                  <a:lnTo>
                    <a:pt x="3211" y="37338"/>
                  </a:lnTo>
                  <a:lnTo>
                    <a:pt x="2247" y="37338"/>
                  </a:lnTo>
                  <a:lnTo>
                    <a:pt x="1346" y="36830"/>
                  </a:lnTo>
                  <a:close/>
                </a:path>
                <a:path w="71120" h="57784">
                  <a:moveTo>
                    <a:pt x="62433" y="43815"/>
                  </a:moveTo>
                  <a:lnTo>
                    <a:pt x="58038" y="43815"/>
                  </a:lnTo>
                  <a:lnTo>
                    <a:pt x="59855" y="43942"/>
                  </a:lnTo>
                  <a:lnTo>
                    <a:pt x="62204" y="44831"/>
                  </a:lnTo>
                  <a:lnTo>
                    <a:pt x="62433" y="44831"/>
                  </a:lnTo>
                  <a:lnTo>
                    <a:pt x="62699" y="44450"/>
                  </a:lnTo>
                  <a:lnTo>
                    <a:pt x="62610" y="44069"/>
                  </a:lnTo>
                  <a:lnTo>
                    <a:pt x="62433" y="43815"/>
                  </a:lnTo>
                  <a:close/>
                </a:path>
                <a:path w="71120" h="57784">
                  <a:moveTo>
                    <a:pt x="56781" y="42291"/>
                  </a:moveTo>
                  <a:lnTo>
                    <a:pt x="53949" y="43688"/>
                  </a:lnTo>
                  <a:lnTo>
                    <a:pt x="53962" y="44323"/>
                  </a:lnTo>
                  <a:lnTo>
                    <a:pt x="54190" y="44450"/>
                  </a:lnTo>
                  <a:lnTo>
                    <a:pt x="54394" y="44450"/>
                  </a:lnTo>
                  <a:lnTo>
                    <a:pt x="57035" y="44196"/>
                  </a:lnTo>
                  <a:lnTo>
                    <a:pt x="57373" y="44196"/>
                  </a:lnTo>
                  <a:lnTo>
                    <a:pt x="56756" y="43942"/>
                  </a:lnTo>
                  <a:lnTo>
                    <a:pt x="58038" y="43815"/>
                  </a:lnTo>
                  <a:lnTo>
                    <a:pt x="62433" y="43815"/>
                  </a:lnTo>
                  <a:lnTo>
                    <a:pt x="62077" y="43307"/>
                  </a:lnTo>
                  <a:lnTo>
                    <a:pt x="60731" y="43307"/>
                  </a:lnTo>
                  <a:lnTo>
                    <a:pt x="56781" y="42291"/>
                  </a:lnTo>
                  <a:close/>
                </a:path>
                <a:path w="71120" h="57784">
                  <a:moveTo>
                    <a:pt x="59880" y="38100"/>
                  </a:moveTo>
                  <a:lnTo>
                    <a:pt x="54368" y="39497"/>
                  </a:lnTo>
                  <a:lnTo>
                    <a:pt x="54292" y="40259"/>
                  </a:lnTo>
                  <a:lnTo>
                    <a:pt x="54495" y="40386"/>
                  </a:lnTo>
                  <a:lnTo>
                    <a:pt x="57454" y="40386"/>
                  </a:lnTo>
                  <a:lnTo>
                    <a:pt x="59537" y="42164"/>
                  </a:lnTo>
                  <a:lnTo>
                    <a:pt x="60731" y="43307"/>
                  </a:lnTo>
                  <a:lnTo>
                    <a:pt x="62077" y="43307"/>
                  </a:lnTo>
                  <a:lnTo>
                    <a:pt x="60388" y="40894"/>
                  </a:lnTo>
                  <a:lnTo>
                    <a:pt x="57238" y="39878"/>
                  </a:lnTo>
                  <a:lnTo>
                    <a:pt x="59359" y="39370"/>
                  </a:lnTo>
                  <a:lnTo>
                    <a:pt x="62445" y="38989"/>
                  </a:lnTo>
                  <a:lnTo>
                    <a:pt x="65206" y="38989"/>
                  </a:lnTo>
                  <a:lnTo>
                    <a:pt x="65186" y="38481"/>
                  </a:lnTo>
                  <a:lnTo>
                    <a:pt x="65070" y="38227"/>
                  </a:lnTo>
                  <a:lnTo>
                    <a:pt x="63741" y="38227"/>
                  </a:lnTo>
                  <a:lnTo>
                    <a:pt x="59880" y="38100"/>
                  </a:lnTo>
                  <a:close/>
                </a:path>
                <a:path w="71120" h="57784">
                  <a:moveTo>
                    <a:pt x="65206" y="38989"/>
                  </a:moveTo>
                  <a:lnTo>
                    <a:pt x="62445" y="38989"/>
                  </a:lnTo>
                  <a:lnTo>
                    <a:pt x="64731" y="39243"/>
                  </a:lnTo>
                  <a:lnTo>
                    <a:pt x="65062" y="39243"/>
                  </a:lnTo>
                  <a:lnTo>
                    <a:pt x="65206" y="38989"/>
                  </a:lnTo>
                  <a:close/>
                </a:path>
                <a:path w="71120" h="57784">
                  <a:moveTo>
                    <a:pt x="3311" y="38100"/>
                  </a:moveTo>
                  <a:lnTo>
                    <a:pt x="1600" y="38100"/>
                  </a:lnTo>
                  <a:lnTo>
                    <a:pt x="1892" y="38227"/>
                  </a:lnTo>
                  <a:lnTo>
                    <a:pt x="2209" y="38481"/>
                  </a:lnTo>
                  <a:lnTo>
                    <a:pt x="2628" y="38989"/>
                  </a:lnTo>
                  <a:lnTo>
                    <a:pt x="2857" y="38989"/>
                  </a:lnTo>
                  <a:lnTo>
                    <a:pt x="3251" y="38862"/>
                  </a:lnTo>
                  <a:lnTo>
                    <a:pt x="3311" y="38100"/>
                  </a:lnTo>
                  <a:close/>
                </a:path>
                <a:path w="71120" h="57784">
                  <a:moveTo>
                    <a:pt x="61658" y="33401"/>
                  </a:moveTo>
                  <a:lnTo>
                    <a:pt x="55740" y="35179"/>
                  </a:lnTo>
                  <a:lnTo>
                    <a:pt x="55676" y="35814"/>
                  </a:lnTo>
                  <a:lnTo>
                    <a:pt x="55879" y="36068"/>
                  </a:lnTo>
                  <a:lnTo>
                    <a:pt x="60744" y="36068"/>
                  </a:lnTo>
                  <a:lnTo>
                    <a:pt x="62826" y="37338"/>
                  </a:lnTo>
                  <a:lnTo>
                    <a:pt x="63741" y="38227"/>
                  </a:lnTo>
                  <a:lnTo>
                    <a:pt x="65070" y="38227"/>
                  </a:lnTo>
                  <a:lnTo>
                    <a:pt x="64020" y="35941"/>
                  </a:lnTo>
                  <a:lnTo>
                    <a:pt x="59181" y="35306"/>
                  </a:lnTo>
                  <a:lnTo>
                    <a:pt x="61823" y="34671"/>
                  </a:lnTo>
                  <a:lnTo>
                    <a:pt x="65608" y="34163"/>
                  </a:lnTo>
                  <a:lnTo>
                    <a:pt x="68503" y="34163"/>
                  </a:lnTo>
                  <a:lnTo>
                    <a:pt x="67631" y="33528"/>
                  </a:lnTo>
                  <a:lnTo>
                    <a:pt x="65811" y="33528"/>
                  </a:lnTo>
                  <a:lnTo>
                    <a:pt x="61658" y="33401"/>
                  </a:lnTo>
                  <a:close/>
                </a:path>
                <a:path w="71120" h="57784">
                  <a:moveTo>
                    <a:pt x="2298" y="27178"/>
                  </a:moveTo>
                  <a:lnTo>
                    <a:pt x="1689" y="27178"/>
                  </a:lnTo>
                  <a:lnTo>
                    <a:pt x="1549" y="27432"/>
                  </a:lnTo>
                  <a:lnTo>
                    <a:pt x="1542" y="31115"/>
                  </a:lnTo>
                  <a:lnTo>
                    <a:pt x="2247" y="37338"/>
                  </a:lnTo>
                  <a:lnTo>
                    <a:pt x="3211" y="37338"/>
                  </a:lnTo>
                  <a:lnTo>
                    <a:pt x="2712" y="33528"/>
                  </a:lnTo>
                  <a:lnTo>
                    <a:pt x="2609" y="32258"/>
                  </a:lnTo>
                  <a:lnTo>
                    <a:pt x="2514" y="29210"/>
                  </a:lnTo>
                  <a:lnTo>
                    <a:pt x="3619" y="29210"/>
                  </a:lnTo>
                  <a:lnTo>
                    <a:pt x="2298" y="27178"/>
                  </a:lnTo>
                  <a:close/>
                </a:path>
                <a:path w="71120" h="57784">
                  <a:moveTo>
                    <a:pt x="68503" y="34163"/>
                  </a:moveTo>
                  <a:lnTo>
                    <a:pt x="65608" y="34163"/>
                  </a:lnTo>
                  <a:lnTo>
                    <a:pt x="68097" y="34925"/>
                  </a:lnTo>
                  <a:lnTo>
                    <a:pt x="68338" y="34925"/>
                  </a:lnTo>
                  <a:lnTo>
                    <a:pt x="68452" y="34671"/>
                  </a:lnTo>
                  <a:lnTo>
                    <a:pt x="68503" y="34163"/>
                  </a:lnTo>
                  <a:close/>
                </a:path>
                <a:path w="71120" h="57784">
                  <a:moveTo>
                    <a:pt x="62227" y="30480"/>
                  </a:moveTo>
                  <a:lnTo>
                    <a:pt x="60020" y="30480"/>
                  </a:lnTo>
                  <a:lnTo>
                    <a:pt x="63614" y="32258"/>
                  </a:lnTo>
                  <a:lnTo>
                    <a:pt x="65811" y="33528"/>
                  </a:lnTo>
                  <a:lnTo>
                    <a:pt x="67631" y="33528"/>
                  </a:lnTo>
                  <a:lnTo>
                    <a:pt x="63792" y="30734"/>
                  </a:lnTo>
                  <a:lnTo>
                    <a:pt x="62227" y="30480"/>
                  </a:lnTo>
                  <a:close/>
                </a:path>
                <a:path w="71120" h="57784">
                  <a:moveTo>
                    <a:pt x="6337" y="20701"/>
                  </a:moveTo>
                  <a:lnTo>
                    <a:pt x="6197" y="20701"/>
                  </a:lnTo>
                  <a:lnTo>
                    <a:pt x="4190" y="21082"/>
                  </a:lnTo>
                  <a:lnTo>
                    <a:pt x="3733" y="26162"/>
                  </a:lnTo>
                  <a:lnTo>
                    <a:pt x="3619" y="29210"/>
                  </a:lnTo>
                  <a:lnTo>
                    <a:pt x="2514" y="29210"/>
                  </a:lnTo>
                  <a:lnTo>
                    <a:pt x="3797" y="31115"/>
                  </a:lnTo>
                  <a:lnTo>
                    <a:pt x="4013" y="31242"/>
                  </a:lnTo>
                  <a:lnTo>
                    <a:pt x="4419" y="31115"/>
                  </a:lnTo>
                  <a:lnTo>
                    <a:pt x="4546" y="30861"/>
                  </a:lnTo>
                  <a:lnTo>
                    <a:pt x="4559" y="27178"/>
                  </a:lnTo>
                  <a:lnTo>
                    <a:pt x="5016" y="23368"/>
                  </a:lnTo>
                  <a:lnTo>
                    <a:pt x="5765" y="22098"/>
                  </a:lnTo>
                  <a:lnTo>
                    <a:pt x="6739" y="22098"/>
                  </a:lnTo>
                  <a:lnTo>
                    <a:pt x="6642" y="20955"/>
                  </a:lnTo>
                  <a:lnTo>
                    <a:pt x="6565" y="20828"/>
                  </a:lnTo>
                  <a:lnTo>
                    <a:pt x="6337" y="20701"/>
                  </a:lnTo>
                  <a:close/>
                </a:path>
                <a:path w="71120" h="57784">
                  <a:moveTo>
                    <a:pt x="64343" y="24384"/>
                  </a:moveTo>
                  <a:lnTo>
                    <a:pt x="61963" y="24384"/>
                  </a:lnTo>
                  <a:lnTo>
                    <a:pt x="66052" y="26162"/>
                  </a:lnTo>
                  <a:lnTo>
                    <a:pt x="68630" y="27432"/>
                  </a:lnTo>
                  <a:lnTo>
                    <a:pt x="61544" y="28067"/>
                  </a:lnTo>
                  <a:lnTo>
                    <a:pt x="56934" y="30226"/>
                  </a:lnTo>
                  <a:lnTo>
                    <a:pt x="56902" y="30734"/>
                  </a:lnTo>
                  <a:lnTo>
                    <a:pt x="56984" y="30988"/>
                  </a:lnTo>
                  <a:lnTo>
                    <a:pt x="57213" y="31115"/>
                  </a:lnTo>
                  <a:lnTo>
                    <a:pt x="60020" y="30480"/>
                  </a:lnTo>
                  <a:lnTo>
                    <a:pt x="62227" y="30480"/>
                  </a:lnTo>
                  <a:lnTo>
                    <a:pt x="59880" y="30099"/>
                  </a:lnTo>
                  <a:lnTo>
                    <a:pt x="62064" y="29464"/>
                  </a:lnTo>
                  <a:lnTo>
                    <a:pt x="65697" y="28448"/>
                  </a:lnTo>
                  <a:lnTo>
                    <a:pt x="70599" y="28194"/>
                  </a:lnTo>
                  <a:lnTo>
                    <a:pt x="70789" y="28067"/>
                  </a:lnTo>
                  <a:lnTo>
                    <a:pt x="70789" y="27432"/>
                  </a:lnTo>
                  <a:lnTo>
                    <a:pt x="65976" y="24765"/>
                  </a:lnTo>
                  <a:lnTo>
                    <a:pt x="64343" y="24384"/>
                  </a:lnTo>
                  <a:close/>
                </a:path>
                <a:path w="71120" h="57784">
                  <a:moveTo>
                    <a:pt x="6739" y="22098"/>
                  </a:moveTo>
                  <a:lnTo>
                    <a:pt x="5765" y="22098"/>
                  </a:lnTo>
                  <a:lnTo>
                    <a:pt x="6045" y="25400"/>
                  </a:lnTo>
                  <a:lnTo>
                    <a:pt x="6197" y="25527"/>
                  </a:lnTo>
                  <a:lnTo>
                    <a:pt x="6616" y="25654"/>
                  </a:lnTo>
                  <a:lnTo>
                    <a:pt x="6819" y="25527"/>
                  </a:lnTo>
                  <a:lnTo>
                    <a:pt x="7937" y="23495"/>
                  </a:lnTo>
                  <a:lnTo>
                    <a:pt x="6857" y="23495"/>
                  </a:lnTo>
                  <a:lnTo>
                    <a:pt x="6739" y="22098"/>
                  </a:lnTo>
                  <a:close/>
                </a:path>
                <a:path w="71120" h="57784">
                  <a:moveTo>
                    <a:pt x="64134" y="18669"/>
                  </a:moveTo>
                  <a:lnTo>
                    <a:pt x="61277" y="18669"/>
                  </a:lnTo>
                  <a:lnTo>
                    <a:pt x="65176" y="20828"/>
                  </a:lnTo>
                  <a:lnTo>
                    <a:pt x="66941" y="21971"/>
                  </a:lnTo>
                  <a:lnTo>
                    <a:pt x="59194" y="23495"/>
                  </a:lnTo>
                  <a:lnTo>
                    <a:pt x="58191" y="23495"/>
                  </a:lnTo>
                  <a:lnTo>
                    <a:pt x="57569" y="23876"/>
                  </a:lnTo>
                  <a:lnTo>
                    <a:pt x="57547" y="24384"/>
                  </a:lnTo>
                  <a:lnTo>
                    <a:pt x="57835" y="24638"/>
                  </a:lnTo>
                  <a:lnTo>
                    <a:pt x="59359" y="24384"/>
                  </a:lnTo>
                  <a:lnTo>
                    <a:pt x="64343" y="24384"/>
                  </a:lnTo>
                  <a:lnTo>
                    <a:pt x="62166" y="23876"/>
                  </a:lnTo>
                  <a:lnTo>
                    <a:pt x="66890" y="22860"/>
                  </a:lnTo>
                  <a:lnTo>
                    <a:pt x="68440" y="22606"/>
                  </a:lnTo>
                  <a:lnTo>
                    <a:pt x="68579" y="22479"/>
                  </a:lnTo>
                  <a:lnTo>
                    <a:pt x="68592" y="21844"/>
                  </a:lnTo>
                  <a:lnTo>
                    <a:pt x="64134" y="18669"/>
                  </a:lnTo>
                  <a:close/>
                </a:path>
                <a:path w="71120" h="57784">
                  <a:moveTo>
                    <a:pt x="11798" y="17780"/>
                  </a:moveTo>
                  <a:lnTo>
                    <a:pt x="11633" y="17780"/>
                  </a:lnTo>
                  <a:lnTo>
                    <a:pt x="10274" y="18034"/>
                  </a:lnTo>
                  <a:lnTo>
                    <a:pt x="8127" y="21336"/>
                  </a:lnTo>
                  <a:lnTo>
                    <a:pt x="6857" y="23495"/>
                  </a:lnTo>
                  <a:lnTo>
                    <a:pt x="7937" y="23495"/>
                  </a:lnTo>
                  <a:lnTo>
                    <a:pt x="8077" y="23241"/>
                  </a:lnTo>
                  <a:lnTo>
                    <a:pt x="9512" y="21082"/>
                  </a:lnTo>
                  <a:lnTo>
                    <a:pt x="10528" y="19812"/>
                  </a:lnTo>
                  <a:lnTo>
                    <a:pt x="12482" y="19812"/>
                  </a:lnTo>
                  <a:lnTo>
                    <a:pt x="13211" y="19050"/>
                  </a:lnTo>
                  <a:lnTo>
                    <a:pt x="11772" y="19050"/>
                  </a:lnTo>
                  <a:lnTo>
                    <a:pt x="12016" y="18415"/>
                  </a:lnTo>
                  <a:lnTo>
                    <a:pt x="12039" y="18034"/>
                  </a:lnTo>
                  <a:lnTo>
                    <a:pt x="11798" y="17780"/>
                  </a:lnTo>
                  <a:close/>
                </a:path>
                <a:path w="71120" h="57784">
                  <a:moveTo>
                    <a:pt x="12482" y="19812"/>
                  </a:moveTo>
                  <a:lnTo>
                    <a:pt x="10528" y="19812"/>
                  </a:lnTo>
                  <a:lnTo>
                    <a:pt x="9822" y="21844"/>
                  </a:lnTo>
                  <a:lnTo>
                    <a:pt x="9791" y="22479"/>
                  </a:lnTo>
                  <a:lnTo>
                    <a:pt x="10261" y="22733"/>
                  </a:lnTo>
                  <a:lnTo>
                    <a:pt x="10515" y="22606"/>
                  </a:lnTo>
                  <a:lnTo>
                    <a:pt x="10642" y="22352"/>
                  </a:lnTo>
                  <a:lnTo>
                    <a:pt x="12239" y="20066"/>
                  </a:lnTo>
                  <a:lnTo>
                    <a:pt x="12482" y="19812"/>
                  </a:lnTo>
                  <a:close/>
                </a:path>
                <a:path w="71120" h="57784">
                  <a:moveTo>
                    <a:pt x="62614" y="14097"/>
                  </a:moveTo>
                  <a:lnTo>
                    <a:pt x="57911" y="14097"/>
                  </a:lnTo>
                  <a:lnTo>
                    <a:pt x="61899" y="14986"/>
                  </a:lnTo>
                  <a:lnTo>
                    <a:pt x="64490" y="15748"/>
                  </a:lnTo>
                  <a:lnTo>
                    <a:pt x="60629" y="16891"/>
                  </a:lnTo>
                  <a:lnTo>
                    <a:pt x="58292" y="18923"/>
                  </a:lnTo>
                  <a:lnTo>
                    <a:pt x="58254" y="19177"/>
                  </a:lnTo>
                  <a:lnTo>
                    <a:pt x="58508" y="19558"/>
                  </a:lnTo>
                  <a:lnTo>
                    <a:pt x="58762" y="19685"/>
                  </a:lnTo>
                  <a:lnTo>
                    <a:pt x="61277" y="18669"/>
                  </a:lnTo>
                  <a:lnTo>
                    <a:pt x="64134" y="18669"/>
                  </a:lnTo>
                  <a:lnTo>
                    <a:pt x="60731" y="18415"/>
                  </a:lnTo>
                  <a:lnTo>
                    <a:pt x="61950" y="17653"/>
                  </a:lnTo>
                  <a:lnTo>
                    <a:pt x="63842" y="16891"/>
                  </a:lnTo>
                  <a:lnTo>
                    <a:pt x="66535" y="16256"/>
                  </a:lnTo>
                  <a:lnTo>
                    <a:pt x="66687" y="16129"/>
                  </a:lnTo>
                  <a:lnTo>
                    <a:pt x="66713" y="15621"/>
                  </a:lnTo>
                  <a:lnTo>
                    <a:pt x="66586" y="15494"/>
                  </a:lnTo>
                  <a:lnTo>
                    <a:pt x="62614" y="14097"/>
                  </a:lnTo>
                  <a:close/>
                </a:path>
                <a:path w="71120" h="57784">
                  <a:moveTo>
                    <a:pt x="55054" y="0"/>
                  </a:moveTo>
                  <a:lnTo>
                    <a:pt x="54851" y="0"/>
                  </a:lnTo>
                  <a:lnTo>
                    <a:pt x="51257" y="1778"/>
                  </a:lnTo>
                  <a:lnTo>
                    <a:pt x="44081" y="2921"/>
                  </a:lnTo>
                  <a:lnTo>
                    <a:pt x="39877" y="3937"/>
                  </a:lnTo>
                  <a:lnTo>
                    <a:pt x="38976" y="4191"/>
                  </a:lnTo>
                  <a:lnTo>
                    <a:pt x="28796" y="6858"/>
                  </a:lnTo>
                  <a:lnTo>
                    <a:pt x="20983" y="10795"/>
                  </a:lnTo>
                  <a:lnTo>
                    <a:pt x="15366" y="15240"/>
                  </a:lnTo>
                  <a:lnTo>
                    <a:pt x="11772" y="19050"/>
                  </a:lnTo>
                  <a:lnTo>
                    <a:pt x="13211" y="19050"/>
                  </a:lnTo>
                  <a:lnTo>
                    <a:pt x="17218" y="14859"/>
                  </a:lnTo>
                  <a:lnTo>
                    <a:pt x="26030" y="9017"/>
                  </a:lnTo>
                  <a:lnTo>
                    <a:pt x="39128" y="5080"/>
                  </a:lnTo>
                  <a:lnTo>
                    <a:pt x="40068" y="4953"/>
                  </a:lnTo>
                  <a:lnTo>
                    <a:pt x="44284" y="3937"/>
                  </a:lnTo>
                  <a:lnTo>
                    <a:pt x="50736" y="2794"/>
                  </a:lnTo>
                  <a:lnTo>
                    <a:pt x="53886" y="1524"/>
                  </a:lnTo>
                  <a:lnTo>
                    <a:pt x="55163" y="1524"/>
                  </a:lnTo>
                  <a:lnTo>
                    <a:pt x="55410" y="381"/>
                  </a:lnTo>
                  <a:lnTo>
                    <a:pt x="55346" y="127"/>
                  </a:lnTo>
                  <a:lnTo>
                    <a:pt x="55054" y="0"/>
                  </a:lnTo>
                  <a:close/>
                </a:path>
                <a:path w="71120" h="57784">
                  <a:moveTo>
                    <a:pt x="60129" y="8255"/>
                  </a:moveTo>
                  <a:lnTo>
                    <a:pt x="55841" y="8255"/>
                  </a:lnTo>
                  <a:lnTo>
                    <a:pt x="59893" y="9271"/>
                  </a:lnTo>
                  <a:lnTo>
                    <a:pt x="62801" y="10160"/>
                  </a:lnTo>
                  <a:lnTo>
                    <a:pt x="55511" y="13843"/>
                  </a:lnTo>
                  <a:lnTo>
                    <a:pt x="54813" y="14097"/>
                  </a:lnTo>
                  <a:lnTo>
                    <a:pt x="54355" y="14478"/>
                  </a:lnTo>
                  <a:lnTo>
                    <a:pt x="54406" y="14859"/>
                  </a:lnTo>
                  <a:lnTo>
                    <a:pt x="54584" y="15113"/>
                  </a:lnTo>
                  <a:lnTo>
                    <a:pt x="54838" y="15240"/>
                  </a:lnTo>
                  <a:lnTo>
                    <a:pt x="55918" y="14732"/>
                  </a:lnTo>
                  <a:lnTo>
                    <a:pt x="57911" y="14097"/>
                  </a:lnTo>
                  <a:lnTo>
                    <a:pt x="62614" y="14097"/>
                  </a:lnTo>
                  <a:lnTo>
                    <a:pt x="61531" y="13716"/>
                  </a:lnTo>
                  <a:lnTo>
                    <a:pt x="58153" y="13589"/>
                  </a:lnTo>
                  <a:lnTo>
                    <a:pt x="64414" y="10414"/>
                  </a:lnTo>
                  <a:lnTo>
                    <a:pt x="64376" y="9779"/>
                  </a:lnTo>
                  <a:lnTo>
                    <a:pt x="60129" y="8255"/>
                  </a:lnTo>
                  <a:close/>
                </a:path>
                <a:path w="71120" h="57784">
                  <a:moveTo>
                    <a:pt x="60630" y="2794"/>
                  </a:moveTo>
                  <a:lnTo>
                    <a:pt x="59435" y="2794"/>
                  </a:lnTo>
                  <a:lnTo>
                    <a:pt x="58292" y="4699"/>
                  </a:lnTo>
                  <a:lnTo>
                    <a:pt x="54000" y="8255"/>
                  </a:lnTo>
                  <a:lnTo>
                    <a:pt x="53949" y="8509"/>
                  </a:lnTo>
                  <a:lnTo>
                    <a:pt x="54228" y="8890"/>
                  </a:lnTo>
                  <a:lnTo>
                    <a:pt x="54508" y="9017"/>
                  </a:lnTo>
                  <a:lnTo>
                    <a:pt x="55841" y="8255"/>
                  </a:lnTo>
                  <a:lnTo>
                    <a:pt x="60129" y="8255"/>
                  </a:lnTo>
                  <a:lnTo>
                    <a:pt x="59067" y="7874"/>
                  </a:lnTo>
                  <a:lnTo>
                    <a:pt x="56159" y="7747"/>
                  </a:lnTo>
                  <a:lnTo>
                    <a:pt x="57810" y="6350"/>
                  </a:lnTo>
                  <a:lnTo>
                    <a:pt x="60388" y="3937"/>
                  </a:lnTo>
                  <a:lnTo>
                    <a:pt x="60630" y="2794"/>
                  </a:lnTo>
                  <a:close/>
                </a:path>
                <a:path w="71120" h="57784">
                  <a:moveTo>
                    <a:pt x="55163" y="1524"/>
                  </a:moveTo>
                  <a:lnTo>
                    <a:pt x="53886" y="1524"/>
                  </a:lnTo>
                  <a:lnTo>
                    <a:pt x="52768" y="3048"/>
                  </a:lnTo>
                  <a:lnTo>
                    <a:pt x="49072" y="5334"/>
                  </a:lnTo>
                  <a:lnTo>
                    <a:pt x="49034" y="5969"/>
                  </a:lnTo>
                  <a:lnTo>
                    <a:pt x="49174" y="6096"/>
                  </a:lnTo>
                  <a:lnTo>
                    <a:pt x="50749" y="6477"/>
                  </a:lnTo>
                  <a:lnTo>
                    <a:pt x="54620" y="4826"/>
                  </a:lnTo>
                  <a:lnTo>
                    <a:pt x="51701" y="4826"/>
                  </a:lnTo>
                  <a:lnTo>
                    <a:pt x="53212" y="3683"/>
                  </a:lnTo>
                  <a:lnTo>
                    <a:pt x="55054" y="2032"/>
                  </a:lnTo>
                  <a:lnTo>
                    <a:pt x="55163" y="1524"/>
                  </a:lnTo>
                  <a:close/>
                </a:path>
                <a:path w="71120" h="57784">
                  <a:moveTo>
                    <a:pt x="60490" y="1397"/>
                  </a:moveTo>
                  <a:lnTo>
                    <a:pt x="60299" y="1397"/>
                  </a:lnTo>
                  <a:lnTo>
                    <a:pt x="57124" y="2794"/>
                  </a:lnTo>
                  <a:lnTo>
                    <a:pt x="53822" y="4064"/>
                  </a:lnTo>
                  <a:lnTo>
                    <a:pt x="51701" y="4826"/>
                  </a:lnTo>
                  <a:lnTo>
                    <a:pt x="54620" y="4826"/>
                  </a:lnTo>
                  <a:lnTo>
                    <a:pt x="59435" y="2794"/>
                  </a:lnTo>
                  <a:lnTo>
                    <a:pt x="60630" y="2794"/>
                  </a:lnTo>
                  <a:lnTo>
                    <a:pt x="60791" y="2032"/>
                  </a:lnTo>
                  <a:lnTo>
                    <a:pt x="60782" y="1651"/>
                  </a:lnTo>
                  <a:lnTo>
                    <a:pt x="60490" y="1397"/>
                  </a:lnTo>
                  <a:close/>
                </a:path>
              </a:pathLst>
            </a:custGeom>
            <a:solidFill>
              <a:srgbClr val="B0B0B0"/>
            </a:solidFill>
          </p:spPr>
          <p:txBody>
            <a:bodyPr wrap="square" lIns="0" tIns="0" rIns="0" bIns="0" rtlCol="0"/>
            <a:lstStyle/>
            <a:p>
              <a:endParaRPr/>
            </a:p>
          </p:txBody>
        </p:sp>
        <p:sp>
          <p:nvSpPr>
            <p:cNvPr id="190" name="object 166">
              <a:extLst>
                <a:ext uri="{FF2B5EF4-FFF2-40B4-BE49-F238E27FC236}">
                  <a16:creationId xmlns:a16="http://schemas.microsoft.com/office/drawing/2014/main" id="{CC167062-9E3A-4CD5-9776-B667ED488F7E}"/>
                </a:ext>
              </a:extLst>
            </p:cNvPr>
            <p:cNvSpPr/>
            <p:nvPr/>
          </p:nvSpPr>
          <p:spPr>
            <a:xfrm>
              <a:off x="6721798" y="9176753"/>
              <a:ext cx="5080" cy="14604"/>
            </a:xfrm>
            <a:custGeom>
              <a:avLst/>
              <a:gdLst/>
              <a:ahLst/>
              <a:cxnLst/>
              <a:rect l="l" t="t" r="r" b="b"/>
              <a:pathLst>
                <a:path w="5079" h="14604">
                  <a:moveTo>
                    <a:pt x="4876" y="0"/>
                  </a:moveTo>
                  <a:lnTo>
                    <a:pt x="2400" y="1104"/>
                  </a:lnTo>
                  <a:lnTo>
                    <a:pt x="800" y="4800"/>
                  </a:lnTo>
                  <a:lnTo>
                    <a:pt x="0" y="6286"/>
                  </a:lnTo>
                  <a:lnTo>
                    <a:pt x="1117" y="8166"/>
                  </a:lnTo>
                  <a:lnTo>
                    <a:pt x="0" y="6997"/>
                  </a:lnTo>
                  <a:lnTo>
                    <a:pt x="2743" y="10731"/>
                  </a:lnTo>
                  <a:lnTo>
                    <a:pt x="1904" y="13512"/>
                  </a:lnTo>
                  <a:lnTo>
                    <a:pt x="3098" y="13423"/>
                  </a:lnTo>
                  <a:lnTo>
                    <a:pt x="4152" y="13982"/>
                  </a:lnTo>
                  <a:lnTo>
                    <a:pt x="4825" y="12407"/>
                  </a:lnTo>
                  <a:lnTo>
                    <a:pt x="1155" y="4292"/>
                  </a:lnTo>
                  <a:lnTo>
                    <a:pt x="4876" y="0"/>
                  </a:lnTo>
                  <a:close/>
                </a:path>
              </a:pathLst>
            </a:custGeom>
            <a:solidFill>
              <a:srgbClr val="BCBCBC"/>
            </a:solidFill>
          </p:spPr>
          <p:txBody>
            <a:bodyPr wrap="square" lIns="0" tIns="0" rIns="0" bIns="0" rtlCol="0"/>
            <a:lstStyle/>
            <a:p>
              <a:endParaRPr/>
            </a:p>
          </p:txBody>
        </p:sp>
        <p:sp>
          <p:nvSpPr>
            <p:cNvPr id="191" name="object 167">
              <a:extLst>
                <a:ext uri="{FF2B5EF4-FFF2-40B4-BE49-F238E27FC236}">
                  <a16:creationId xmlns:a16="http://schemas.microsoft.com/office/drawing/2014/main" id="{B324E79B-1F52-46A3-BF4D-408DFBF6D29E}"/>
                </a:ext>
              </a:extLst>
            </p:cNvPr>
            <p:cNvSpPr/>
            <p:nvPr/>
          </p:nvSpPr>
          <p:spPr>
            <a:xfrm>
              <a:off x="6721520" y="9182274"/>
              <a:ext cx="7620" cy="6985"/>
            </a:xfrm>
            <a:custGeom>
              <a:avLst/>
              <a:gdLst/>
              <a:ahLst/>
              <a:cxnLst/>
              <a:rect l="l" t="t" r="r" b="b"/>
              <a:pathLst>
                <a:path w="7620" h="6984">
                  <a:moveTo>
                    <a:pt x="4381" y="0"/>
                  </a:moveTo>
                  <a:lnTo>
                    <a:pt x="2616" y="0"/>
                  </a:lnTo>
                  <a:lnTo>
                    <a:pt x="1866" y="279"/>
                  </a:lnTo>
                  <a:lnTo>
                    <a:pt x="584" y="1333"/>
                  </a:lnTo>
                  <a:lnTo>
                    <a:pt x="165" y="2133"/>
                  </a:lnTo>
                  <a:lnTo>
                    <a:pt x="0" y="3898"/>
                  </a:lnTo>
                  <a:lnTo>
                    <a:pt x="279" y="4749"/>
                  </a:lnTo>
                  <a:lnTo>
                    <a:pt x="1473" y="6197"/>
                  </a:lnTo>
                  <a:lnTo>
                    <a:pt x="2400" y="6629"/>
                  </a:lnTo>
                  <a:lnTo>
                    <a:pt x="3390" y="6629"/>
                  </a:lnTo>
                  <a:lnTo>
                    <a:pt x="4165" y="6629"/>
                  </a:lnTo>
                  <a:lnTo>
                    <a:pt x="4914" y="6362"/>
                  </a:lnTo>
                  <a:lnTo>
                    <a:pt x="5511" y="5854"/>
                  </a:lnTo>
                  <a:lnTo>
                    <a:pt x="6921" y="4686"/>
                  </a:lnTo>
                  <a:lnTo>
                    <a:pt x="7112" y="2590"/>
                  </a:lnTo>
                  <a:lnTo>
                    <a:pt x="5930" y="1193"/>
                  </a:lnTo>
                  <a:lnTo>
                    <a:pt x="5308" y="431"/>
                  </a:lnTo>
                  <a:lnTo>
                    <a:pt x="4381" y="0"/>
                  </a:lnTo>
                  <a:close/>
                </a:path>
              </a:pathLst>
            </a:custGeom>
            <a:solidFill>
              <a:srgbClr val="FFFFFF"/>
            </a:solidFill>
          </p:spPr>
          <p:txBody>
            <a:bodyPr wrap="square" lIns="0" tIns="0" rIns="0" bIns="0" rtlCol="0"/>
            <a:lstStyle/>
            <a:p>
              <a:endParaRPr/>
            </a:p>
          </p:txBody>
        </p:sp>
        <p:sp>
          <p:nvSpPr>
            <p:cNvPr id="192" name="object 168">
              <a:extLst>
                <a:ext uri="{FF2B5EF4-FFF2-40B4-BE49-F238E27FC236}">
                  <a16:creationId xmlns:a16="http://schemas.microsoft.com/office/drawing/2014/main" id="{A0A0B4CB-71EF-4278-938B-5810F6D27BE8}"/>
                </a:ext>
              </a:extLst>
            </p:cNvPr>
            <p:cNvSpPr/>
            <p:nvPr/>
          </p:nvSpPr>
          <p:spPr>
            <a:xfrm>
              <a:off x="6720903" y="9182024"/>
              <a:ext cx="8255" cy="7620"/>
            </a:xfrm>
            <a:custGeom>
              <a:avLst/>
              <a:gdLst/>
              <a:ahLst/>
              <a:cxnLst/>
              <a:rect l="l" t="t" r="r" b="b"/>
              <a:pathLst>
                <a:path w="8254" h="7620">
                  <a:moveTo>
                    <a:pt x="6426" y="3111"/>
                  </a:moveTo>
                  <a:lnTo>
                    <a:pt x="5664" y="2184"/>
                  </a:lnTo>
                  <a:lnTo>
                    <a:pt x="4902" y="1270"/>
                  </a:lnTo>
                  <a:lnTo>
                    <a:pt x="3530" y="1143"/>
                  </a:lnTo>
                  <a:lnTo>
                    <a:pt x="1689" y="2679"/>
                  </a:lnTo>
                  <a:lnTo>
                    <a:pt x="1562" y="4038"/>
                  </a:lnTo>
                  <a:lnTo>
                    <a:pt x="2336" y="4953"/>
                  </a:lnTo>
                  <a:lnTo>
                    <a:pt x="3098" y="5880"/>
                  </a:lnTo>
                  <a:lnTo>
                    <a:pt x="4470" y="6007"/>
                  </a:lnTo>
                  <a:lnTo>
                    <a:pt x="6299" y="4470"/>
                  </a:lnTo>
                  <a:lnTo>
                    <a:pt x="6426" y="3111"/>
                  </a:lnTo>
                  <a:close/>
                </a:path>
                <a:path w="8254" h="7620">
                  <a:moveTo>
                    <a:pt x="8001" y="2806"/>
                  </a:moveTo>
                  <a:lnTo>
                    <a:pt x="7023" y="1638"/>
                  </a:lnTo>
                  <a:lnTo>
                    <a:pt x="7023" y="4114"/>
                  </a:lnTo>
                  <a:lnTo>
                    <a:pt x="6972" y="4660"/>
                  </a:lnTo>
                  <a:lnTo>
                    <a:pt x="6591" y="5397"/>
                  </a:lnTo>
                  <a:lnTo>
                    <a:pt x="5410" y="6375"/>
                  </a:lnTo>
                  <a:lnTo>
                    <a:pt x="4711" y="6629"/>
                  </a:lnTo>
                  <a:lnTo>
                    <a:pt x="3086" y="6629"/>
                  </a:lnTo>
                  <a:lnTo>
                    <a:pt x="2235" y="6223"/>
                  </a:lnTo>
                  <a:lnTo>
                    <a:pt x="1130" y="4902"/>
                  </a:lnTo>
                  <a:lnTo>
                    <a:pt x="952" y="4343"/>
                  </a:lnTo>
                  <a:lnTo>
                    <a:pt x="1028" y="2476"/>
                  </a:lnTo>
                  <a:lnTo>
                    <a:pt x="1422" y="1752"/>
                  </a:lnTo>
                  <a:lnTo>
                    <a:pt x="2590" y="762"/>
                  </a:lnTo>
                  <a:lnTo>
                    <a:pt x="3289" y="508"/>
                  </a:lnTo>
                  <a:lnTo>
                    <a:pt x="4914" y="508"/>
                  </a:lnTo>
                  <a:lnTo>
                    <a:pt x="5765" y="914"/>
                  </a:lnTo>
                  <a:lnTo>
                    <a:pt x="6870" y="2247"/>
                  </a:lnTo>
                  <a:lnTo>
                    <a:pt x="6946" y="2476"/>
                  </a:lnTo>
                  <a:lnTo>
                    <a:pt x="7023" y="4114"/>
                  </a:lnTo>
                  <a:lnTo>
                    <a:pt x="7023" y="1638"/>
                  </a:lnTo>
                  <a:lnTo>
                    <a:pt x="6083" y="508"/>
                  </a:lnTo>
                  <a:lnTo>
                    <a:pt x="5029" y="0"/>
                  </a:lnTo>
                  <a:lnTo>
                    <a:pt x="3187" y="0"/>
                  </a:lnTo>
                  <a:lnTo>
                    <a:pt x="2374" y="266"/>
                  </a:lnTo>
                  <a:lnTo>
                    <a:pt x="203" y="2095"/>
                  </a:lnTo>
                  <a:lnTo>
                    <a:pt x="0" y="4343"/>
                  </a:lnTo>
                  <a:lnTo>
                    <a:pt x="1968" y="6705"/>
                  </a:lnTo>
                  <a:lnTo>
                    <a:pt x="2984" y="7150"/>
                  </a:lnTo>
                  <a:lnTo>
                    <a:pt x="4813" y="7150"/>
                  </a:lnTo>
                  <a:lnTo>
                    <a:pt x="5626" y="6870"/>
                  </a:lnTo>
                  <a:lnTo>
                    <a:pt x="5918" y="6629"/>
                  </a:lnTo>
                  <a:lnTo>
                    <a:pt x="7797" y="5054"/>
                  </a:lnTo>
                  <a:lnTo>
                    <a:pt x="8001" y="2806"/>
                  </a:lnTo>
                  <a:close/>
                </a:path>
              </a:pathLst>
            </a:custGeom>
            <a:solidFill>
              <a:srgbClr val="020303"/>
            </a:solidFill>
          </p:spPr>
          <p:txBody>
            <a:bodyPr wrap="square" lIns="0" tIns="0" rIns="0" bIns="0" rtlCol="0"/>
            <a:lstStyle/>
            <a:p>
              <a:endParaRPr/>
            </a:p>
          </p:txBody>
        </p:sp>
        <p:sp>
          <p:nvSpPr>
            <p:cNvPr id="193" name="object 169">
              <a:extLst>
                <a:ext uri="{FF2B5EF4-FFF2-40B4-BE49-F238E27FC236}">
                  <a16:creationId xmlns:a16="http://schemas.microsoft.com/office/drawing/2014/main" id="{308EAA5F-FAD3-4C75-AEEF-9A735D7BC379}"/>
                </a:ext>
              </a:extLst>
            </p:cNvPr>
            <p:cNvSpPr/>
            <p:nvPr/>
          </p:nvSpPr>
          <p:spPr>
            <a:xfrm>
              <a:off x="6722788" y="9183703"/>
              <a:ext cx="2540" cy="2540"/>
            </a:xfrm>
            <a:custGeom>
              <a:avLst/>
              <a:gdLst/>
              <a:ahLst/>
              <a:cxnLst/>
              <a:rect l="l" t="t" r="r" b="b"/>
              <a:pathLst>
                <a:path w="2540" h="2540">
                  <a:moveTo>
                    <a:pt x="990" y="0"/>
                  </a:moveTo>
                  <a:lnTo>
                    <a:pt x="520" y="380"/>
                  </a:lnTo>
                  <a:lnTo>
                    <a:pt x="63" y="761"/>
                  </a:lnTo>
                  <a:lnTo>
                    <a:pt x="0" y="1447"/>
                  </a:lnTo>
                  <a:lnTo>
                    <a:pt x="381" y="1917"/>
                  </a:lnTo>
                  <a:lnTo>
                    <a:pt x="774" y="2374"/>
                  </a:lnTo>
                  <a:lnTo>
                    <a:pt x="1460" y="2438"/>
                  </a:lnTo>
                  <a:lnTo>
                    <a:pt x="2387" y="1663"/>
                  </a:lnTo>
                  <a:lnTo>
                    <a:pt x="2438" y="977"/>
                  </a:lnTo>
                  <a:lnTo>
                    <a:pt x="2057" y="520"/>
                  </a:lnTo>
                  <a:lnTo>
                    <a:pt x="1676" y="63"/>
                  </a:lnTo>
                  <a:lnTo>
                    <a:pt x="990" y="0"/>
                  </a:lnTo>
                  <a:close/>
                </a:path>
              </a:pathLst>
            </a:custGeom>
            <a:solidFill>
              <a:srgbClr val="FFFFFF"/>
            </a:solidFill>
          </p:spPr>
          <p:txBody>
            <a:bodyPr wrap="square" lIns="0" tIns="0" rIns="0" bIns="0" rtlCol="0"/>
            <a:lstStyle/>
            <a:p>
              <a:endParaRPr/>
            </a:p>
          </p:txBody>
        </p:sp>
        <p:sp>
          <p:nvSpPr>
            <p:cNvPr id="194" name="object 170">
              <a:extLst>
                <a:ext uri="{FF2B5EF4-FFF2-40B4-BE49-F238E27FC236}">
                  <a16:creationId xmlns:a16="http://schemas.microsoft.com/office/drawing/2014/main" id="{75F40393-B6A2-4A5C-84E0-5235E8427E6D}"/>
                </a:ext>
              </a:extLst>
            </p:cNvPr>
            <p:cNvSpPr/>
            <p:nvPr/>
          </p:nvSpPr>
          <p:spPr>
            <a:xfrm>
              <a:off x="6718463" y="9174978"/>
              <a:ext cx="9525" cy="18415"/>
            </a:xfrm>
            <a:custGeom>
              <a:avLst/>
              <a:gdLst/>
              <a:ahLst/>
              <a:cxnLst/>
              <a:rect l="l" t="t" r="r" b="b"/>
              <a:pathLst>
                <a:path w="9525" h="18415">
                  <a:moveTo>
                    <a:pt x="1541" y="3870"/>
                  </a:moveTo>
                  <a:lnTo>
                    <a:pt x="0" y="6375"/>
                  </a:lnTo>
                  <a:lnTo>
                    <a:pt x="876" y="16878"/>
                  </a:lnTo>
                  <a:lnTo>
                    <a:pt x="6578" y="18008"/>
                  </a:lnTo>
                  <a:lnTo>
                    <a:pt x="4787" y="14173"/>
                  </a:lnTo>
                  <a:lnTo>
                    <a:pt x="5080" y="12103"/>
                  </a:lnTo>
                  <a:lnTo>
                    <a:pt x="1541" y="3870"/>
                  </a:lnTo>
                  <a:close/>
                </a:path>
                <a:path w="9525" h="18415">
                  <a:moveTo>
                    <a:pt x="2303" y="2633"/>
                  </a:moveTo>
                  <a:lnTo>
                    <a:pt x="1117" y="2882"/>
                  </a:lnTo>
                  <a:lnTo>
                    <a:pt x="1541" y="3870"/>
                  </a:lnTo>
                  <a:lnTo>
                    <a:pt x="2303" y="2633"/>
                  </a:lnTo>
                  <a:close/>
                </a:path>
                <a:path w="9525" h="18415">
                  <a:moveTo>
                    <a:pt x="3924" y="0"/>
                  </a:moveTo>
                  <a:lnTo>
                    <a:pt x="2303" y="2633"/>
                  </a:lnTo>
                  <a:lnTo>
                    <a:pt x="8432" y="1346"/>
                  </a:lnTo>
                  <a:lnTo>
                    <a:pt x="9423" y="469"/>
                  </a:lnTo>
                  <a:lnTo>
                    <a:pt x="3924" y="0"/>
                  </a:lnTo>
                  <a:close/>
                </a:path>
              </a:pathLst>
            </a:custGeom>
            <a:solidFill>
              <a:srgbClr val="E4E4E5"/>
            </a:solidFill>
          </p:spPr>
          <p:txBody>
            <a:bodyPr wrap="square" lIns="0" tIns="0" rIns="0" bIns="0" rtlCol="0"/>
            <a:lstStyle/>
            <a:p>
              <a:endParaRPr/>
            </a:p>
          </p:txBody>
        </p:sp>
        <p:sp>
          <p:nvSpPr>
            <p:cNvPr id="195" name="object 171">
              <a:extLst>
                <a:ext uri="{FF2B5EF4-FFF2-40B4-BE49-F238E27FC236}">
                  <a16:creationId xmlns:a16="http://schemas.microsoft.com/office/drawing/2014/main" id="{1985EDAF-56CC-4A41-A6F5-09281AE960BC}"/>
                </a:ext>
              </a:extLst>
            </p:cNvPr>
            <p:cNvSpPr/>
            <p:nvPr/>
          </p:nvSpPr>
          <p:spPr>
            <a:xfrm>
              <a:off x="6717197" y="9184537"/>
              <a:ext cx="20955" cy="40005"/>
            </a:xfrm>
            <a:custGeom>
              <a:avLst/>
              <a:gdLst/>
              <a:ahLst/>
              <a:cxnLst/>
              <a:rect l="l" t="t" r="r" b="b"/>
              <a:pathLst>
                <a:path w="20954" h="40004">
                  <a:moveTo>
                    <a:pt x="101" y="13627"/>
                  </a:moveTo>
                  <a:lnTo>
                    <a:pt x="444" y="16776"/>
                  </a:lnTo>
                  <a:lnTo>
                    <a:pt x="1028" y="19557"/>
                  </a:lnTo>
                  <a:lnTo>
                    <a:pt x="1308" y="20345"/>
                  </a:lnTo>
                  <a:lnTo>
                    <a:pt x="0" y="24917"/>
                  </a:lnTo>
                  <a:lnTo>
                    <a:pt x="1574" y="28917"/>
                  </a:lnTo>
                  <a:lnTo>
                    <a:pt x="4394" y="31940"/>
                  </a:lnTo>
                  <a:lnTo>
                    <a:pt x="11836" y="39763"/>
                  </a:lnTo>
                  <a:lnTo>
                    <a:pt x="20628" y="34338"/>
                  </a:lnTo>
                  <a:lnTo>
                    <a:pt x="20129" y="34213"/>
                  </a:lnTo>
                  <a:lnTo>
                    <a:pt x="19303" y="34137"/>
                  </a:lnTo>
                  <a:lnTo>
                    <a:pt x="18656" y="34010"/>
                  </a:lnTo>
                  <a:lnTo>
                    <a:pt x="16421" y="33312"/>
                  </a:lnTo>
                  <a:lnTo>
                    <a:pt x="14960" y="32257"/>
                  </a:lnTo>
                  <a:lnTo>
                    <a:pt x="14262" y="29451"/>
                  </a:lnTo>
                  <a:lnTo>
                    <a:pt x="14363" y="28587"/>
                  </a:lnTo>
                  <a:lnTo>
                    <a:pt x="15328" y="26873"/>
                  </a:lnTo>
                  <a:lnTo>
                    <a:pt x="16205" y="25438"/>
                  </a:lnTo>
                  <a:lnTo>
                    <a:pt x="18846" y="20497"/>
                  </a:lnTo>
                  <a:lnTo>
                    <a:pt x="17555" y="17462"/>
                  </a:lnTo>
                  <a:lnTo>
                    <a:pt x="7404" y="17462"/>
                  </a:lnTo>
                  <a:lnTo>
                    <a:pt x="2031" y="15430"/>
                  </a:lnTo>
                  <a:lnTo>
                    <a:pt x="101" y="13627"/>
                  </a:lnTo>
                  <a:close/>
                </a:path>
                <a:path w="20954" h="40004">
                  <a:moveTo>
                    <a:pt x="18580" y="0"/>
                  </a:moveTo>
                  <a:lnTo>
                    <a:pt x="16103" y="1968"/>
                  </a:lnTo>
                  <a:lnTo>
                    <a:pt x="15735" y="3975"/>
                  </a:lnTo>
                  <a:lnTo>
                    <a:pt x="15290" y="5981"/>
                  </a:lnTo>
                  <a:lnTo>
                    <a:pt x="14071" y="10820"/>
                  </a:lnTo>
                  <a:lnTo>
                    <a:pt x="13220" y="15163"/>
                  </a:lnTo>
                  <a:lnTo>
                    <a:pt x="7404" y="17462"/>
                  </a:lnTo>
                  <a:lnTo>
                    <a:pt x="17555" y="17462"/>
                  </a:lnTo>
                  <a:lnTo>
                    <a:pt x="16890" y="15900"/>
                  </a:lnTo>
                  <a:lnTo>
                    <a:pt x="15506" y="9334"/>
                  </a:lnTo>
                  <a:lnTo>
                    <a:pt x="16446" y="6959"/>
                  </a:lnTo>
                  <a:lnTo>
                    <a:pt x="18580" y="0"/>
                  </a:lnTo>
                  <a:close/>
                </a:path>
              </a:pathLst>
            </a:custGeom>
            <a:solidFill>
              <a:srgbClr val="F4D01C"/>
            </a:solidFill>
          </p:spPr>
          <p:txBody>
            <a:bodyPr wrap="square" lIns="0" tIns="0" rIns="0" bIns="0" rtlCol="0"/>
            <a:lstStyle/>
            <a:p>
              <a:endParaRPr/>
            </a:p>
          </p:txBody>
        </p:sp>
        <p:sp>
          <p:nvSpPr>
            <p:cNvPr id="196" name="object 172">
              <a:extLst>
                <a:ext uri="{FF2B5EF4-FFF2-40B4-BE49-F238E27FC236}">
                  <a16:creationId xmlns:a16="http://schemas.microsoft.com/office/drawing/2014/main" id="{28B666DD-E41F-480B-A330-14659223240F}"/>
                </a:ext>
              </a:extLst>
            </p:cNvPr>
            <p:cNvSpPr/>
            <p:nvPr/>
          </p:nvSpPr>
          <p:spPr>
            <a:xfrm>
              <a:off x="6716535" y="9185567"/>
              <a:ext cx="22225" cy="37465"/>
            </a:xfrm>
            <a:custGeom>
              <a:avLst/>
              <a:gdLst/>
              <a:ahLst/>
              <a:cxnLst/>
              <a:rect l="l" t="t" r="r" b="b"/>
              <a:pathLst>
                <a:path w="22225" h="37465">
                  <a:moveTo>
                    <a:pt x="15417" y="35661"/>
                  </a:moveTo>
                  <a:lnTo>
                    <a:pt x="10337" y="35661"/>
                  </a:lnTo>
                  <a:lnTo>
                    <a:pt x="11950" y="37312"/>
                  </a:lnTo>
                  <a:lnTo>
                    <a:pt x="15417" y="35661"/>
                  </a:lnTo>
                  <a:close/>
                </a:path>
                <a:path w="22225" h="37465">
                  <a:moveTo>
                    <a:pt x="21691" y="33629"/>
                  </a:moveTo>
                  <a:lnTo>
                    <a:pt x="21437" y="33223"/>
                  </a:lnTo>
                  <a:lnTo>
                    <a:pt x="21285" y="32778"/>
                  </a:lnTo>
                  <a:lnTo>
                    <a:pt x="19888" y="32613"/>
                  </a:lnTo>
                  <a:lnTo>
                    <a:pt x="19392" y="32512"/>
                  </a:lnTo>
                  <a:lnTo>
                    <a:pt x="17843" y="32029"/>
                  </a:lnTo>
                  <a:lnTo>
                    <a:pt x="16179" y="31280"/>
                  </a:lnTo>
                  <a:lnTo>
                    <a:pt x="16522" y="30988"/>
                  </a:lnTo>
                  <a:lnTo>
                    <a:pt x="15849" y="30213"/>
                  </a:lnTo>
                  <a:lnTo>
                    <a:pt x="15417" y="28435"/>
                  </a:lnTo>
                  <a:lnTo>
                    <a:pt x="15506" y="27686"/>
                  </a:lnTo>
                  <a:lnTo>
                    <a:pt x="16154" y="26517"/>
                  </a:lnTo>
                  <a:lnTo>
                    <a:pt x="17462" y="24320"/>
                  </a:lnTo>
                  <a:lnTo>
                    <a:pt x="19710" y="20104"/>
                  </a:lnTo>
                  <a:lnTo>
                    <a:pt x="18630" y="16535"/>
                  </a:lnTo>
                  <a:lnTo>
                    <a:pt x="18630" y="20104"/>
                  </a:lnTo>
                  <a:lnTo>
                    <a:pt x="16624" y="23850"/>
                  </a:lnTo>
                  <a:lnTo>
                    <a:pt x="15595" y="25577"/>
                  </a:lnTo>
                  <a:lnTo>
                    <a:pt x="14579" y="27381"/>
                  </a:lnTo>
                  <a:lnTo>
                    <a:pt x="14427" y="28435"/>
                  </a:lnTo>
                  <a:lnTo>
                    <a:pt x="14452" y="28562"/>
                  </a:lnTo>
                  <a:lnTo>
                    <a:pt x="14046" y="25527"/>
                  </a:lnTo>
                  <a:lnTo>
                    <a:pt x="16243" y="22364"/>
                  </a:lnTo>
                  <a:lnTo>
                    <a:pt x="16637" y="21691"/>
                  </a:lnTo>
                  <a:lnTo>
                    <a:pt x="17551" y="18935"/>
                  </a:lnTo>
                  <a:lnTo>
                    <a:pt x="16979" y="14427"/>
                  </a:lnTo>
                  <a:lnTo>
                    <a:pt x="18516" y="19443"/>
                  </a:lnTo>
                  <a:lnTo>
                    <a:pt x="18630" y="20104"/>
                  </a:lnTo>
                  <a:lnTo>
                    <a:pt x="18630" y="16535"/>
                  </a:lnTo>
                  <a:lnTo>
                    <a:pt x="17894" y="14097"/>
                  </a:lnTo>
                  <a:lnTo>
                    <a:pt x="17792" y="13728"/>
                  </a:lnTo>
                  <a:lnTo>
                    <a:pt x="16789" y="8902"/>
                  </a:lnTo>
                  <a:lnTo>
                    <a:pt x="17297" y="7073"/>
                  </a:lnTo>
                  <a:lnTo>
                    <a:pt x="17170" y="7048"/>
                  </a:lnTo>
                  <a:lnTo>
                    <a:pt x="17564" y="6083"/>
                  </a:lnTo>
                  <a:lnTo>
                    <a:pt x="18135" y="4203"/>
                  </a:lnTo>
                  <a:lnTo>
                    <a:pt x="18923" y="1066"/>
                  </a:lnTo>
                  <a:lnTo>
                    <a:pt x="18961" y="939"/>
                  </a:lnTo>
                  <a:lnTo>
                    <a:pt x="17564" y="0"/>
                  </a:lnTo>
                  <a:lnTo>
                    <a:pt x="17068" y="101"/>
                  </a:lnTo>
                  <a:lnTo>
                    <a:pt x="16332" y="685"/>
                  </a:lnTo>
                  <a:lnTo>
                    <a:pt x="15862" y="3136"/>
                  </a:lnTo>
                  <a:lnTo>
                    <a:pt x="15176" y="6083"/>
                  </a:lnTo>
                  <a:lnTo>
                    <a:pt x="13233" y="13881"/>
                  </a:lnTo>
                  <a:lnTo>
                    <a:pt x="8166" y="15887"/>
                  </a:lnTo>
                  <a:lnTo>
                    <a:pt x="2959" y="14020"/>
                  </a:lnTo>
                  <a:lnTo>
                    <a:pt x="2641" y="13728"/>
                  </a:lnTo>
                  <a:lnTo>
                    <a:pt x="927" y="12115"/>
                  </a:lnTo>
                  <a:lnTo>
                    <a:pt x="546" y="12319"/>
                  </a:lnTo>
                  <a:lnTo>
                    <a:pt x="0" y="12814"/>
                  </a:lnTo>
                  <a:lnTo>
                    <a:pt x="1079" y="17970"/>
                  </a:lnTo>
                  <a:lnTo>
                    <a:pt x="1206" y="19354"/>
                  </a:lnTo>
                  <a:lnTo>
                    <a:pt x="1409" y="19519"/>
                  </a:lnTo>
                  <a:lnTo>
                    <a:pt x="254" y="23545"/>
                  </a:lnTo>
                  <a:lnTo>
                    <a:pt x="317" y="23850"/>
                  </a:lnTo>
                  <a:lnTo>
                    <a:pt x="1473" y="27774"/>
                  </a:lnTo>
                  <a:lnTo>
                    <a:pt x="4775" y="31330"/>
                  </a:lnTo>
                  <a:lnTo>
                    <a:pt x="8991" y="35661"/>
                  </a:lnTo>
                  <a:lnTo>
                    <a:pt x="10337" y="35661"/>
                  </a:lnTo>
                  <a:lnTo>
                    <a:pt x="5664" y="30886"/>
                  </a:lnTo>
                  <a:lnTo>
                    <a:pt x="2400" y="27381"/>
                  </a:lnTo>
                  <a:lnTo>
                    <a:pt x="1257" y="23545"/>
                  </a:lnTo>
                  <a:lnTo>
                    <a:pt x="2247" y="20129"/>
                  </a:lnTo>
                  <a:lnTo>
                    <a:pt x="2933" y="20624"/>
                  </a:lnTo>
                  <a:lnTo>
                    <a:pt x="3670" y="20840"/>
                  </a:lnTo>
                  <a:lnTo>
                    <a:pt x="4546" y="20840"/>
                  </a:lnTo>
                  <a:lnTo>
                    <a:pt x="5016" y="20840"/>
                  </a:lnTo>
                  <a:lnTo>
                    <a:pt x="5511" y="20777"/>
                  </a:lnTo>
                  <a:lnTo>
                    <a:pt x="6057" y="20650"/>
                  </a:lnTo>
                  <a:lnTo>
                    <a:pt x="5854" y="19723"/>
                  </a:lnTo>
                  <a:lnTo>
                    <a:pt x="4584" y="20015"/>
                  </a:lnTo>
                  <a:lnTo>
                    <a:pt x="3594" y="19913"/>
                  </a:lnTo>
                  <a:lnTo>
                    <a:pt x="2298" y="18999"/>
                  </a:lnTo>
                  <a:lnTo>
                    <a:pt x="2260" y="18796"/>
                  </a:lnTo>
                  <a:lnTo>
                    <a:pt x="1739" y="16459"/>
                  </a:lnTo>
                  <a:lnTo>
                    <a:pt x="1485" y="14592"/>
                  </a:lnTo>
                  <a:lnTo>
                    <a:pt x="1397" y="13728"/>
                  </a:lnTo>
                  <a:lnTo>
                    <a:pt x="3835" y="15367"/>
                  </a:lnTo>
                  <a:lnTo>
                    <a:pt x="6413" y="16179"/>
                  </a:lnTo>
                  <a:lnTo>
                    <a:pt x="5689" y="18872"/>
                  </a:lnTo>
                  <a:lnTo>
                    <a:pt x="7073" y="18097"/>
                  </a:lnTo>
                  <a:lnTo>
                    <a:pt x="6489" y="18008"/>
                  </a:lnTo>
                  <a:lnTo>
                    <a:pt x="6731" y="17526"/>
                  </a:lnTo>
                  <a:lnTo>
                    <a:pt x="7073" y="16929"/>
                  </a:lnTo>
                  <a:lnTo>
                    <a:pt x="8877" y="17043"/>
                  </a:lnTo>
                  <a:lnTo>
                    <a:pt x="8318" y="16776"/>
                  </a:lnTo>
                  <a:lnTo>
                    <a:pt x="17208" y="1219"/>
                  </a:lnTo>
                  <a:lnTo>
                    <a:pt x="17424" y="1066"/>
                  </a:lnTo>
                  <a:lnTo>
                    <a:pt x="17640" y="1524"/>
                  </a:lnTo>
                  <a:lnTo>
                    <a:pt x="17297" y="3683"/>
                  </a:lnTo>
                  <a:lnTo>
                    <a:pt x="16662" y="5765"/>
                  </a:lnTo>
                  <a:lnTo>
                    <a:pt x="15697" y="8166"/>
                  </a:lnTo>
                  <a:lnTo>
                    <a:pt x="15824" y="8826"/>
                  </a:lnTo>
                  <a:lnTo>
                    <a:pt x="15481" y="10083"/>
                  </a:lnTo>
                  <a:lnTo>
                    <a:pt x="16573" y="18834"/>
                  </a:lnTo>
                  <a:lnTo>
                    <a:pt x="15760" y="21285"/>
                  </a:lnTo>
                  <a:lnTo>
                    <a:pt x="15417" y="21869"/>
                  </a:lnTo>
                  <a:lnTo>
                    <a:pt x="13004" y="25349"/>
                  </a:lnTo>
                  <a:lnTo>
                    <a:pt x="13411" y="28790"/>
                  </a:lnTo>
                  <a:lnTo>
                    <a:pt x="14973" y="30657"/>
                  </a:lnTo>
                  <a:lnTo>
                    <a:pt x="15151" y="31330"/>
                  </a:lnTo>
                  <a:lnTo>
                    <a:pt x="16510" y="32613"/>
                  </a:lnTo>
                  <a:lnTo>
                    <a:pt x="18961" y="33375"/>
                  </a:lnTo>
                  <a:lnTo>
                    <a:pt x="19392" y="33477"/>
                  </a:lnTo>
                  <a:lnTo>
                    <a:pt x="19837" y="33553"/>
                  </a:lnTo>
                  <a:lnTo>
                    <a:pt x="15417" y="35661"/>
                  </a:lnTo>
                  <a:lnTo>
                    <a:pt x="16979" y="35661"/>
                  </a:lnTo>
                  <a:lnTo>
                    <a:pt x="19291" y="35115"/>
                  </a:lnTo>
                  <a:lnTo>
                    <a:pt x="21691" y="33629"/>
                  </a:lnTo>
                  <a:close/>
                </a:path>
              </a:pathLst>
            </a:custGeom>
            <a:solidFill>
              <a:srgbClr val="A47C2C"/>
            </a:solidFill>
          </p:spPr>
          <p:txBody>
            <a:bodyPr wrap="square" lIns="0" tIns="0" rIns="0" bIns="0" rtlCol="0"/>
            <a:lstStyle/>
            <a:p>
              <a:endParaRPr/>
            </a:p>
          </p:txBody>
        </p:sp>
        <p:sp>
          <p:nvSpPr>
            <p:cNvPr id="197" name="object 173">
              <a:extLst>
                <a:ext uri="{FF2B5EF4-FFF2-40B4-BE49-F238E27FC236}">
                  <a16:creationId xmlns:a16="http://schemas.microsoft.com/office/drawing/2014/main" id="{D38A43DE-925C-4F73-845E-D095C0F56062}"/>
                </a:ext>
              </a:extLst>
            </p:cNvPr>
            <p:cNvSpPr/>
            <p:nvPr/>
          </p:nvSpPr>
          <p:spPr>
            <a:xfrm>
              <a:off x="6720908" y="9180002"/>
              <a:ext cx="3810" cy="10795"/>
            </a:xfrm>
            <a:custGeom>
              <a:avLst/>
              <a:gdLst/>
              <a:ahLst/>
              <a:cxnLst/>
              <a:rect l="l" t="t" r="r" b="b"/>
              <a:pathLst>
                <a:path w="3809" h="10795">
                  <a:moveTo>
                    <a:pt x="91" y="2434"/>
                  </a:moveTo>
                  <a:lnTo>
                    <a:pt x="1028" y="6527"/>
                  </a:lnTo>
                  <a:lnTo>
                    <a:pt x="1498" y="7581"/>
                  </a:lnTo>
                  <a:lnTo>
                    <a:pt x="2311" y="9867"/>
                  </a:lnTo>
                  <a:lnTo>
                    <a:pt x="2501" y="10515"/>
                  </a:lnTo>
                  <a:lnTo>
                    <a:pt x="3568" y="8978"/>
                  </a:lnTo>
                  <a:lnTo>
                    <a:pt x="2079" y="6032"/>
                  </a:lnTo>
                  <a:lnTo>
                    <a:pt x="91" y="2434"/>
                  </a:lnTo>
                  <a:close/>
                </a:path>
                <a:path w="3809" h="10795">
                  <a:moveTo>
                    <a:pt x="2565" y="0"/>
                  </a:moveTo>
                  <a:lnTo>
                    <a:pt x="2311" y="215"/>
                  </a:lnTo>
                  <a:lnTo>
                    <a:pt x="1854" y="317"/>
                  </a:lnTo>
                  <a:lnTo>
                    <a:pt x="1308" y="698"/>
                  </a:lnTo>
                  <a:lnTo>
                    <a:pt x="1066" y="914"/>
                  </a:lnTo>
                  <a:lnTo>
                    <a:pt x="139" y="2044"/>
                  </a:lnTo>
                  <a:lnTo>
                    <a:pt x="2565" y="0"/>
                  </a:lnTo>
                  <a:close/>
                </a:path>
              </a:pathLst>
            </a:custGeom>
            <a:solidFill>
              <a:srgbClr val="FFFFFF"/>
            </a:solidFill>
          </p:spPr>
          <p:txBody>
            <a:bodyPr wrap="square" lIns="0" tIns="0" rIns="0" bIns="0" rtlCol="0"/>
            <a:lstStyle/>
            <a:p>
              <a:endParaRPr/>
            </a:p>
          </p:txBody>
        </p:sp>
        <p:sp>
          <p:nvSpPr>
            <p:cNvPr id="198" name="object 174">
              <a:extLst>
                <a:ext uri="{FF2B5EF4-FFF2-40B4-BE49-F238E27FC236}">
                  <a16:creationId xmlns:a16="http://schemas.microsoft.com/office/drawing/2014/main" id="{24591808-7DCC-40AB-BB13-7CE2D212A539}"/>
                </a:ext>
              </a:extLst>
            </p:cNvPr>
            <p:cNvSpPr/>
            <p:nvPr/>
          </p:nvSpPr>
          <p:spPr>
            <a:xfrm>
              <a:off x="6738973" y="9176165"/>
              <a:ext cx="13335" cy="5715"/>
            </a:xfrm>
            <a:custGeom>
              <a:avLst/>
              <a:gdLst/>
              <a:ahLst/>
              <a:cxnLst/>
              <a:rect l="l" t="t" r="r" b="b"/>
              <a:pathLst>
                <a:path w="13334" h="5715">
                  <a:moveTo>
                    <a:pt x="4711" y="0"/>
                  </a:moveTo>
                  <a:lnTo>
                    <a:pt x="0" y="5105"/>
                  </a:lnTo>
                  <a:lnTo>
                    <a:pt x="8407" y="2400"/>
                  </a:lnTo>
                  <a:lnTo>
                    <a:pt x="12928" y="2908"/>
                  </a:lnTo>
                  <a:lnTo>
                    <a:pt x="4711" y="0"/>
                  </a:lnTo>
                  <a:close/>
                </a:path>
              </a:pathLst>
            </a:custGeom>
            <a:solidFill>
              <a:srgbClr val="BCBCBC"/>
            </a:solidFill>
          </p:spPr>
          <p:txBody>
            <a:bodyPr wrap="square" lIns="0" tIns="0" rIns="0" bIns="0" rtlCol="0"/>
            <a:lstStyle/>
            <a:p>
              <a:endParaRPr/>
            </a:p>
          </p:txBody>
        </p:sp>
        <p:sp>
          <p:nvSpPr>
            <p:cNvPr id="199" name="object 175">
              <a:extLst>
                <a:ext uri="{FF2B5EF4-FFF2-40B4-BE49-F238E27FC236}">
                  <a16:creationId xmlns:a16="http://schemas.microsoft.com/office/drawing/2014/main" id="{6E55D4ED-708C-4CF3-AB11-206D331CC95B}"/>
                </a:ext>
              </a:extLst>
            </p:cNvPr>
            <p:cNvSpPr/>
            <p:nvPr/>
          </p:nvSpPr>
          <p:spPr>
            <a:xfrm>
              <a:off x="6721678" y="9179045"/>
              <a:ext cx="4445" cy="12065"/>
            </a:xfrm>
            <a:custGeom>
              <a:avLst/>
              <a:gdLst/>
              <a:ahLst/>
              <a:cxnLst/>
              <a:rect l="l" t="t" r="r" b="b"/>
              <a:pathLst>
                <a:path w="4445" h="12065">
                  <a:moveTo>
                    <a:pt x="1727" y="0"/>
                  </a:moveTo>
                  <a:lnTo>
                    <a:pt x="939" y="1016"/>
                  </a:lnTo>
                  <a:lnTo>
                    <a:pt x="406" y="2146"/>
                  </a:lnTo>
                  <a:lnTo>
                    <a:pt x="0" y="4330"/>
                  </a:lnTo>
                  <a:lnTo>
                    <a:pt x="1930" y="9626"/>
                  </a:lnTo>
                  <a:lnTo>
                    <a:pt x="1308" y="11988"/>
                  </a:lnTo>
                  <a:lnTo>
                    <a:pt x="2590" y="11531"/>
                  </a:lnTo>
                  <a:lnTo>
                    <a:pt x="3251" y="11518"/>
                  </a:lnTo>
                  <a:lnTo>
                    <a:pt x="3746" y="11849"/>
                  </a:lnTo>
                  <a:lnTo>
                    <a:pt x="4292" y="11061"/>
                  </a:lnTo>
                  <a:lnTo>
                    <a:pt x="3809" y="10744"/>
                  </a:lnTo>
                  <a:lnTo>
                    <a:pt x="3187" y="10579"/>
                  </a:lnTo>
                  <a:lnTo>
                    <a:pt x="2603" y="10617"/>
                  </a:lnTo>
                  <a:lnTo>
                    <a:pt x="2768" y="9118"/>
                  </a:lnTo>
                  <a:lnTo>
                    <a:pt x="990" y="4241"/>
                  </a:lnTo>
                  <a:lnTo>
                    <a:pt x="1320" y="2463"/>
                  </a:lnTo>
                  <a:lnTo>
                    <a:pt x="1790" y="1485"/>
                  </a:lnTo>
                  <a:lnTo>
                    <a:pt x="2489" y="596"/>
                  </a:lnTo>
                  <a:lnTo>
                    <a:pt x="1727" y="0"/>
                  </a:lnTo>
                  <a:close/>
                </a:path>
              </a:pathLst>
            </a:custGeom>
            <a:solidFill>
              <a:srgbClr val="737373"/>
            </a:solidFill>
          </p:spPr>
          <p:txBody>
            <a:bodyPr wrap="square" lIns="0" tIns="0" rIns="0" bIns="0" rtlCol="0"/>
            <a:lstStyle/>
            <a:p>
              <a:endParaRPr/>
            </a:p>
          </p:txBody>
        </p:sp>
        <p:sp>
          <p:nvSpPr>
            <p:cNvPr id="200" name="object 176">
              <a:extLst>
                <a:ext uri="{FF2B5EF4-FFF2-40B4-BE49-F238E27FC236}">
                  <a16:creationId xmlns:a16="http://schemas.microsoft.com/office/drawing/2014/main" id="{E1F7D665-CAD0-423B-904D-B1CBA85EFF6B}"/>
                </a:ext>
              </a:extLst>
            </p:cNvPr>
            <p:cNvSpPr/>
            <p:nvPr/>
          </p:nvSpPr>
          <p:spPr>
            <a:xfrm>
              <a:off x="6715011" y="9196679"/>
              <a:ext cx="19685" cy="24130"/>
            </a:xfrm>
            <a:custGeom>
              <a:avLst/>
              <a:gdLst/>
              <a:ahLst/>
              <a:cxnLst/>
              <a:rect l="l" t="t" r="r" b="b"/>
              <a:pathLst>
                <a:path w="19684" h="24129">
                  <a:moveTo>
                    <a:pt x="14300" y="23901"/>
                  </a:moveTo>
                  <a:lnTo>
                    <a:pt x="2438" y="18656"/>
                  </a:lnTo>
                  <a:lnTo>
                    <a:pt x="4864" y="9575"/>
                  </a:lnTo>
                  <a:lnTo>
                    <a:pt x="7048" y="9156"/>
                  </a:lnTo>
                  <a:lnTo>
                    <a:pt x="3898" y="8712"/>
                  </a:lnTo>
                  <a:lnTo>
                    <a:pt x="3771" y="8648"/>
                  </a:lnTo>
                  <a:lnTo>
                    <a:pt x="4813" y="3124"/>
                  </a:lnTo>
                  <a:lnTo>
                    <a:pt x="2362" y="1803"/>
                  </a:lnTo>
                  <a:lnTo>
                    <a:pt x="3162" y="7175"/>
                  </a:lnTo>
                  <a:lnTo>
                    <a:pt x="3378" y="8432"/>
                  </a:lnTo>
                  <a:lnTo>
                    <a:pt x="0" y="19824"/>
                  </a:lnTo>
                  <a:lnTo>
                    <a:pt x="14300" y="23901"/>
                  </a:lnTo>
                  <a:close/>
                </a:path>
                <a:path w="19684" h="24129">
                  <a:moveTo>
                    <a:pt x="19481" y="9893"/>
                  </a:moveTo>
                  <a:lnTo>
                    <a:pt x="17818" y="0"/>
                  </a:lnTo>
                  <a:lnTo>
                    <a:pt x="18275" y="8039"/>
                  </a:lnTo>
                  <a:lnTo>
                    <a:pt x="15316" y="10363"/>
                  </a:lnTo>
                  <a:lnTo>
                    <a:pt x="12611" y="14693"/>
                  </a:lnTo>
                  <a:lnTo>
                    <a:pt x="16789" y="18923"/>
                  </a:lnTo>
                  <a:lnTo>
                    <a:pt x="14249" y="15316"/>
                  </a:lnTo>
                  <a:lnTo>
                    <a:pt x="17043" y="11430"/>
                  </a:lnTo>
                  <a:lnTo>
                    <a:pt x="19481" y="9893"/>
                  </a:lnTo>
                  <a:close/>
                </a:path>
              </a:pathLst>
            </a:custGeom>
            <a:solidFill>
              <a:srgbClr val="F9E38C"/>
            </a:solidFill>
          </p:spPr>
          <p:txBody>
            <a:bodyPr wrap="square" lIns="0" tIns="0" rIns="0" bIns="0" rtlCol="0"/>
            <a:lstStyle/>
            <a:p>
              <a:endParaRPr/>
            </a:p>
          </p:txBody>
        </p:sp>
        <p:sp>
          <p:nvSpPr>
            <p:cNvPr id="201" name="object 177">
              <a:extLst>
                <a:ext uri="{FF2B5EF4-FFF2-40B4-BE49-F238E27FC236}">
                  <a16:creationId xmlns:a16="http://schemas.microsoft.com/office/drawing/2014/main" id="{5A30EC9B-8856-4387-AFA9-55455E7047C3}"/>
                </a:ext>
              </a:extLst>
            </p:cNvPr>
            <p:cNvSpPr/>
            <p:nvPr/>
          </p:nvSpPr>
          <p:spPr>
            <a:xfrm>
              <a:off x="6716535" y="9185567"/>
              <a:ext cx="22225" cy="37465"/>
            </a:xfrm>
            <a:custGeom>
              <a:avLst/>
              <a:gdLst/>
              <a:ahLst/>
              <a:cxnLst/>
              <a:rect l="l" t="t" r="r" b="b"/>
              <a:pathLst>
                <a:path w="22225" h="37465">
                  <a:moveTo>
                    <a:pt x="15417" y="35661"/>
                  </a:moveTo>
                  <a:lnTo>
                    <a:pt x="10337" y="35661"/>
                  </a:lnTo>
                  <a:lnTo>
                    <a:pt x="11950" y="37312"/>
                  </a:lnTo>
                  <a:lnTo>
                    <a:pt x="15417" y="35661"/>
                  </a:lnTo>
                  <a:close/>
                </a:path>
                <a:path w="22225" h="37465">
                  <a:moveTo>
                    <a:pt x="21691" y="33629"/>
                  </a:moveTo>
                  <a:lnTo>
                    <a:pt x="21437" y="33223"/>
                  </a:lnTo>
                  <a:lnTo>
                    <a:pt x="21285" y="32778"/>
                  </a:lnTo>
                  <a:lnTo>
                    <a:pt x="19888" y="32613"/>
                  </a:lnTo>
                  <a:lnTo>
                    <a:pt x="19392" y="32512"/>
                  </a:lnTo>
                  <a:lnTo>
                    <a:pt x="17843" y="32029"/>
                  </a:lnTo>
                  <a:lnTo>
                    <a:pt x="16179" y="31280"/>
                  </a:lnTo>
                  <a:lnTo>
                    <a:pt x="16522" y="30988"/>
                  </a:lnTo>
                  <a:lnTo>
                    <a:pt x="15849" y="30213"/>
                  </a:lnTo>
                  <a:lnTo>
                    <a:pt x="15417" y="28435"/>
                  </a:lnTo>
                  <a:lnTo>
                    <a:pt x="15506" y="27686"/>
                  </a:lnTo>
                  <a:lnTo>
                    <a:pt x="16154" y="26517"/>
                  </a:lnTo>
                  <a:lnTo>
                    <a:pt x="17462" y="24320"/>
                  </a:lnTo>
                  <a:lnTo>
                    <a:pt x="19710" y="20104"/>
                  </a:lnTo>
                  <a:lnTo>
                    <a:pt x="18630" y="16535"/>
                  </a:lnTo>
                  <a:lnTo>
                    <a:pt x="18630" y="20104"/>
                  </a:lnTo>
                  <a:lnTo>
                    <a:pt x="16624" y="23850"/>
                  </a:lnTo>
                  <a:lnTo>
                    <a:pt x="15595" y="25577"/>
                  </a:lnTo>
                  <a:lnTo>
                    <a:pt x="14579" y="27381"/>
                  </a:lnTo>
                  <a:lnTo>
                    <a:pt x="14427" y="28435"/>
                  </a:lnTo>
                  <a:lnTo>
                    <a:pt x="14452" y="28562"/>
                  </a:lnTo>
                  <a:lnTo>
                    <a:pt x="14046" y="25527"/>
                  </a:lnTo>
                  <a:lnTo>
                    <a:pt x="16243" y="22364"/>
                  </a:lnTo>
                  <a:lnTo>
                    <a:pt x="16637" y="21691"/>
                  </a:lnTo>
                  <a:lnTo>
                    <a:pt x="17551" y="18935"/>
                  </a:lnTo>
                  <a:lnTo>
                    <a:pt x="16979" y="14427"/>
                  </a:lnTo>
                  <a:lnTo>
                    <a:pt x="18516" y="19443"/>
                  </a:lnTo>
                  <a:lnTo>
                    <a:pt x="18630" y="20104"/>
                  </a:lnTo>
                  <a:lnTo>
                    <a:pt x="18630" y="16535"/>
                  </a:lnTo>
                  <a:lnTo>
                    <a:pt x="17894" y="14097"/>
                  </a:lnTo>
                  <a:lnTo>
                    <a:pt x="17792" y="13728"/>
                  </a:lnTo>
                  <a:lnTo>
                    <a:pt x="16789" y="8902"/>
                  </a:lnTo>
                  <a:lnTo>
                    <a:pt x="17297" y="7073"/>
                  </a:lnTo>
                  <a:lnTo>
                    <a:pt x="17170" y="7048"/>
                  </a:lnTo>
                  <a:lnTo>
                    <a:pt x="17564" y="6083"/>
                  </a:lnTo>
                  <a:lnTo>
                    <a:pt x="18135" y="4203"/>
                  </a:lnTo>
                  <a:lnTo>
                    <a:pt x="18923" y="1066"/>
                  </a:lnTo>
                  <a:lnTo>
                    <a:pt x="18961" y="939"/>
                  </a:lnTo>
                  <a:lnTo>
                    <a:pt x="17564" y="0"/>
                  </a:lnTo>
                  <a:lnTo>
                    <a:pt x="17068" y="101"/>
                  </a:lnTo>
                  <a:lnTo>
                    <a:pt x="16332" y="685"/>
                  </a:lnTo>
                  <a:lnTo>
                    <a:pt x="15862" y="3136"/>
                  </a:lnTo>
                  <a:lnTo>
                    <a:pt x="15176" y="6083"/>
                  </a:lnTo>
                  <a:lnTo>
                    <a:pt x="13233" y="13881"/>
                  </a:lnTo>
                  <a:lnTo>
                    <a:pt x="8166" y="15887"/>
                  </a:lnTo>
                  <a:lnTo>
                    <a:pt x="2959" y="14020"/>
                  </a:lnTo>
                  <a:lnTo>
                    <a:pt x="2641" y="13728"/>
                  </a:lnTo>
                  <a:lnTo>
                    <a:pt x="927" y="12115"/>
                  </a:lnTo>
                  <a:lnTo>
                    <a:pt x="546" y="12319"/>
                  </a:lnTo>
                  <a:lnTo>
                    <a:pt x="0" y="12814"/>
                  </a:lnTo>
                  <a:lnTo>
                    <a:pt x="1079" y="17970"/>
                  </a:lnTo>
                  <a:lnTo>
                    <a:pt x="1206" y="19354"/>
                  </a:lnTo>
                  <a:lnTo>
                    <a:pt x="1409" y="19519"/>
                  </a:lnTo>
                  <a:lnTo>
                    <a:pt x="254" y="23545"/>
                  </a:lnTo>
                  <a:lnTo>
                    <a:pt x="317" y="23850"/>
                  </a:lnTo>
                  <a:lnTo>
                    <a:pt x="1473" y="27774"/>
                  </a:lnTo>
                  <a:lnTo>
                    <a:pt x="4775" y="31330"/>
                  </a:lnTo>
                  <a:lnTo>
                    <a:pt x="8991" y="35661"/>
                  </a:lnTo>
                  <a:lnTo>
                    <a:pt x="10337" y="35661"/>
                  </a:lnTo>
                  <a:lnTo>
                    <a:pt x="5664" y="30886"/>
                  </a:lnTo>
                  <a:lnTo>
                    <a:pt x="2400" y="27381"/>
                  </a:lnTo>
                  <a:lnTo>
                    <a:pt x="1257" y="23545"/>
                  </a:lnTo>
                  <a:lnTo>
                    <a:pt x="2247" y="20129"/>
                  </a:lnTo>
                  <a:lnTo>
                    <a:pt x="2933" y="20624"/>
                  </a:lnTo>
                  <a:lnTo>
                    <a:pt x="3670" y="20840"/>
                  </a:lnTo>
                  <a:lnTo>
                    <a:pt x="4546" y="20840"/>
                  </a:lnTo>
                  <a:lnTo>
                    <a:pt x="5016" y="20840"/>
                  </a:lnTo>
                  <a:lnTo>
                    <a:pt x="5511" y="20777"/>
                  </a:lnTo>
                  <a:lnTo>
                    <a:pt x="6057" y="20650"/>
                  </a:lnTo>
                  <a:lnTo>
                    <a:pt x="5854" y="19723"/>
                  </a:lnTo>
                  <a:lnTo>
                    <a:pt x="4584" y="20015"/>
                  </a:lnTo>
                  <a:lnTo>
                    <a:pt x="3594" y="19913"/>
                  </a:lnTo>
                  <a:lnTo>
                    <a:pt x="2298" y="18999"/>
                  </a:lnTo>
                  <a:lnTo>
                    <a:pt x="2260" y="18796"/>
                  </a:lnTo>
                  <a:lnTo>
                    <a:pt x="1739" y="16459"/>
                  </a:lnTo>
                  <a:lnTo>
                    <a:pt x="1485" y="14592"/>
                  </a:lnTo>
                  <a:lnTo>
                    <a:pt x="1397" y="13728"/>
                  </a:lnTo>
                  <a:lnTo>
                    <a:pt x="3835" y="15367"/>
                  </a:lnTo>
                  <a:lnTo>
                    <a:pt x="6413" y="16179"/>
                  </a:lnTo>
                  <a:lnTo>
                    <a:pt x="5689" y="18872"/>
                  </a:lnTo>
                  <a:lnTo>
                    <a:pt x="7073" y="18097"/>
                  </a:lnTo>
                  <a:lnTo>
                    <a:pt x="6489" y="18008"/>
                  </a:lnTo>
                  <a:lnTo>
                    <a:pt x="6731" y="17526"/>
                  </a:lnTo>
                  <a:lnTo>
                    <a:pt x="7073" y="16929"/>
                  </a:lnTo>
                  <a:lnTo>
                    <a:pt x="8877" y="17043"/>
                  </a:lnTo>
                  <a:lnTo>
                    <a:pt x="8318" y="16776"/>
                  </a:lnTo>
                  <a:lnTo>
                    <a:pt x="17208" y="1219"/>
                  </a:lnTo>
                  <a:lnTo>
                    <a:pt x="17424" y="1066"/>
                  </a:lnTo>
                  <a:lnTo>
                    <a:pt x="17640" y="1524"/>
                  </a:lnTo>
                  <a:lnTo>
                    <a:pt x="17297" y="3683"/>
                  </a:lnTo>
                  <a:lnTo>
                    <a:pt x="16662" y="5765"/>
                  </a:lnTo>
                  <a:lnTo>
                    <a:pt x="15697" y="8166"/>
                  </a:lnTo>
                  <a:lnTo>
                    <a:pt x="15824" y="8826"/>
                  </a:lnTo>
                  <a:lnTo>
                    <a:pt x="15481" y="10083"/>
                  </a:lnTo>
                  <a:lnTo>
                    <a:pt x="16573" y="18834"/>
                  </a:lnTo>
                  <a:lnTo>
                    <a:pt x="15760" y="21285"/>
                  </a:lnTo>
                  <a:lnTo>
                    <a:pt x="15417" y="21869"/>
                  </a:lnTo>
                  <a:lnTo>
                    <a:pt x="13004" y="25349"/>
                  </a:lnTo>
                  <a:lnTo>
                    <a:pt x="13411" y="28790"/>
                  </a:lnTo>
                  <a:lnTo>
                    <a:pt x="14973" y="30657"/>
                  </a:lnTo>
                  <a:lnTo>
                    <a:pt x="15151" y="31330"/>
                  </a:lnTo>
                  <a:lnTo>
                    <a:pt x="16510" y="32613"/>
                  </a:lnTo>
                  <a:lnTo>
                    <a:pt x="18961" y="33375"/>
                  </a:lnTo>
                  <a:lnTo>
                    <a:pt x="19392" y="33477"/>
                  </a:lnTo>
                  <a:lnTo>
                    <a:pt x="19837" y="33553"/>
                  </a:lnTo>
                  <a:lnTo>
                    <a:pt x="15417" y="35661"/>
                  </a:lnTo>
                  <a:lnTo>
                    <a:pt x="16979" y="35661"/>
                  </a:lnTo>
                  <a:lnTo>
                    <a:pt x="19291" y="35115"/>
                  </a:lnTo>
                  <a:lnTo>
                    <a:pt x="21691" y="33629"/>
                  </a:lnTo>
                  <a:close/>
                </a:path>
              </a:pathLst>
            </a:custGeom>
            <a:solidFill>
              <a:srgbClr val="D7A328"/>
            </a:solidFill>
          </p:spPr>
          <p:txBody>
            <a:bodyPr wrap="square" lIns="0" tIns="0" rIns="0" bIns="0" rtlCol="0"/>
            <a:lstStyle/>
            <a:p>
              <a:endParaRPr/>
            </a:p>
          </p:txBody>
        </p:sp>
        <p:sp>
          <p:nvSpPr>
            <p:cNvPr id="202" name="object 178">
              <a:extLst>
                <a:ext uri="{FF2B5EF4-FFF2-40B4-BE49-F238E27FC236}">
                  <a16:creationId xmlns:a16="http://schemas.microsoft.com/office/drawing/2014/main" id="{BEB40FC5-DF07-4EAF-86D6-989E65C6B027}"/>
                </a:ext>
              </a:extLst>
            </p:cNvPr>
            <p:cNvSpPr/>
            <p:nvPr/>
          </p:nvSpPr>
          <p:spPr>
            <a:xfrm>
              <a:off x="6778964" y="9269889"/>
              <a:ext cx="1905" cy="7620"/>
            </a:xfrm>
            <a:custGeom>
              <a:avLst/>
              <a:gdLst/>
              <a:ahLst/>
              <a:cxnLst/>
              <a:rect l="l" t="t" r="r" b="b"/>
              <a:pathLst>
                <a:path w="1904" h="7620">
                  <a:moveTo>
                    <a:pt x="660" y="0"/>
                  </a:moveTo>
                  <a:lnTo>
                    <a:pt x="406" y="634"/>
                  </a:lnTo>
                  <a:lnTo>
                    <a:pt x="215" y="914"/>
                  </a:lnTo>
                  <a:lnTo>
                    <a:pt x="381" y="1092"/>
                  </a:lnTo>
                  <a:lnTo>
                    <a:pt x="584" y="1422"/>
                  </a:lnTo>
                  <a:lnTo>
                    <a:pt x="698" y="2082"/>
                  </a:lnTo>
                  <a:lnTo>
                    <a:pt x="889" y="2882"/>
                  </a:lnTo>
                  <a:lnTo>
                    <a:pt x="711" y="3721"/>
                  </a:lnTo>
                  <a:lnTo>
                    <a:pt x="673" y="4317"/>
                  </a:lnTo>
                  <a:lnTo>
                    <a:pt x="546" y="5016"/>
                  </a:lnTo>
                  <a:lnTo>
                    <a:pt x="203" y="6235"/>
                  </a:lnTo>
                  <a:lnTo>
                    <a:pt x="127" y="6616"/>
                  </a:lnTo>
                  <a:lnTo>
                    <a:pt x="0" y="6984"/>
                  </a:lnTo>
                  <a:lnTo>
                    <a:pt x="520" y="7124"/>
                  </a:lnTo>
                  <a:lnTo>
                    <a:pt x="863" y="5918"/>
                  </a:lnTo>
                  <a:lnTo>
                    <a:pt x="1168" y="4711"/>
                  </a:lnTo>
                  <a:lnTo>
                    <a:pt x="1384" y="3505"/>
                  </a:lnTo>
                  <a:lnTo>
                    <a:pt x="1498" y="2933"/>
                  </a:lnTo>
                  <a:lnTo>
                    <a:pt x="1384" y="1498"/>
                  </a:lnTo>
                  <a:lnTo>
                    <a:pt x="1206" y="622"/>
                  </a:lnTo>
                  <a:lnTo>
                    <a:pt x="660" y="0"/>
                  </a:lnTo>
                  <a:close/>
                </a:path>
              </a:pathLst>
            </a:custGeom>
            <a:solidFill>
              <a:srgbClr val="E7BC20"/>
            </a:solidFill>
          </p:spPr>
          <p:txBody>
            <a:bodyPr wrap="square" lIns="0" tIns="0" rIns="0" bIns="0" rtlCol="0"/>
            <a:lstStyle/>
            <a:p>
              <a:endParaRPr/>
            </a:p>
          </p:txBody>
        </p:sp>
        <p:sp>
          <p:nvSpPr>
            <p:cNvPr id="203" name="object 179">
              <a:extLst>
                <a:ext uri="{FF2B5EF4-FFF2-40B4-BE49-F238E27FC236}">
                  <a16:creationId xmlns:a16="http://schemas.microsoft.com/office/drawing/2014/main" id="{926FEF72-C81E-41E4-99ED-EA893587327A}"/>
                </a:ext>
              </a:extLst>
            </p:cNvPr>
            <p:cNvSpPr/>
            <p:nvPr/>
          </p:nvSpPr>
          <p:spPr>
            <a:xfrm>
              <a:off x="6785826" y="9269031"/>
              <a:ext cx="3810" cy="8255"/>
            </a:xfrm>
            <a:custGeom>
              <a:avLst/>
              <a:gdLst/>
              <a:ahLst/>
              <a:cxnLst/>
              <a:rect l="l" t="t" r="r" b="b"/>
              <a:pathLst>
                <a:path w="3809" h="8254">
                  <a:moveTo>
                    <a:pt x="3187" y="7924"/>
                  </a:moveTo>
                  <a:lnTo>
                    <a:pt x="3022" y="7581"/>
                  </a:lnTo>
                  <a:lnTo>
                    <a:pt x="2070" y="5422"/>
                  </a:lnTo>
                  <a:lnTo>
                    <a:pt x="1295" y="3454"/>
                  </a:lnTo>
                  <a:lnTo>
                    <a:pt x="584" y="1473"/>
                  </a:lnTo>
                  <a:lnTo>
                    <a:pt x="406" y="1003"/>
                  </a:lnTo>
                  <a:lnTo>
                    <a:pt x="177" y="304"/>
                  </a:lnTo>
                  <a:lnTo>
                    <a:pt x="0" y="381"/>
                  </a:lnTo>
                  <a:lnTo>
                    <a:pt x="901" y="2984"/>
                  </a:lnTo>
                  <a:lnTo>
                    <a:pt x="1905" y="5562"/>
                  </a:lnTo>
                  <a:lnTo>
                    <a:pt x="3060" y="8089"/>
                  </a:lnTo>
                  <a:lnTo>
                    <a:pt x="3187" y="7924"/>
                  </a:lnTo>
                  <a:close/>
                </a:path>
                <a:path w="3809" h="8254">
                  <a:moveTo>
                    <a:pt x="3746" y="7137"/>
                  </a:moveTo>
                  <a:lnTo>
                    <a:pt x="2692" y="4800"/>
                  </a:lnTo>
                  <a:lnTo>
                    <a:pt x="1778" y="2413"/>
                  </a:lnTo>
                  <a:lnTo>
                    <a:pt x="952" y="0"/>
                  </a:lnTo>
                  <a:lnTo>
                    <a:pt x="774" y="12"/>
                  </a:lnTo>
                  <a:lnTo>
                    <a:pt x="774" y="368"/>
                  </a:lnTo>
                  <a:lnTo>
                    <a:pt x="1003" y="1028"/>
                  </a:lnTo>
                  <a:lnTo>
                    <a:pt x="1104" y="1282"/>
                  </a:lnTo>
                  <a:lnTo>
                    <a:pt x="1803" y="3263"/>
                  </a:lnTo>
                  <a:lnTo>
                    <a:pt x="2578" y="5207"/>
                  </a:lnTo>
                  <a:lnTo>
                    <a:pt x="3543" y="7404"/>
                  </a:lnTo>
                  <a:lnTo>
                    <a:pt x="3670" y="7226"/>
                  </a:lnTo>
                  <a:close/>
                </a:path>
              </a:pathLst>
            </a:custGeom>
            <a:solidFill>
              <a:srgbClr val="F4D01C"/>
            </a:solidFill>
          </p:spPr>
          <p:txBody>
            <a:bodyPr wrap="square" lIns="0" tIns="0" rIns="0" bIns="0" rtlCol="0"/>
            <a:lstStyle/>
            <a:p>
              <a:endParaRPr/>
            </a:p>
          </p:txBody>
        </p:sp>
        <p:sp>
          <p:nvSpPr>
            <p:cNvPr id="204" name="object 180">
              <a:extLst>
                <a:ext uri="{FF2B5EF4-FFF2-40B4-BE49-F238E27FC236}">
                  <a16:creationId xmlns:a16="http://schemas.microsoft.com/office/drawing/2014/main" id="{4C524179-568D-483C-90A9-F9B795ACE5B6}"/>
                </a:ext>
              </a:extLst>
            </p:cNvPr>
            <p:cNvSpPr/>
            <p:nvPr/>
          </p:nvSpPr>
          <p:spPr>
            <a:xfrm>
              <a:off x="6786003" y="9269076"/>
              <a:ext cx="3810" cy="8255"/>
            </a:xfrm>
            <a:custGeom>
              <a:avLst/>
              <a:gdLst/>
              <a:ahLst/>
              <a:cxnLst/>
              <a:rect l="l" t="t" r="r" b="b"/>
              <a:pathLst>
                <a:path w="3809" h="8254">
                  <a:moveTo>
                    <a:pt x="520" y="0"/>
                  </a:moveTo>
                  <a:lnTo>
                    <a:pt x="0" y="241"/>
                  </a:lnTo>
                  <a:lnTo>
                    <a:pt x="228" y="939"/>
                  </a:lnTo>
                  <a:lnTo>
                    <a:pt x="1117" y="3403"/>
                  </a:lnTo>
                  <a:lnTo>
                    <a:pt x="1892" y="5359"/>
                  </a:lnTo>
                  <a:lnTo>
                    <a:pt x="2755" y="7302"/>
                  </a:lnTo>
                  <a:lnTo>
                    <a:pt x="2844" y="7531"/>
                  </a:lnTo>
                  <a:lnTo>
                    <a:pt x="3009" y="7873"/>
                  </a:lnTo>
                  <a:lnTo>
                    <a:pt x="3378" y="7327"/>
                  </a:lnTo>
                  <a:lnTo>
                    <a:pt x="2412" y="5156"/>
                  </a:lnTo>
                  <a:lnTo>
                    <a:pt x="1638" y="3200"/>
                  </a:lnTo>
                  <a:lnTo>
                    <a:pt x="939" y="1231"/>
                  </a:lnTo>
                  <a:lnTo>
                    <a:pt x="711" y="634"/>
                  </a:lnTo>
                  <a:lnTo>
                    <a:pt x="520" y="0"/>
                  </a:lnTo>
                  <a:close/>
                </a:path>
              </a:pathLst>
            </a:custGeom>
            <a:solidFill>
              <a:srgbClr val="E7BC20"/>
            </a:solidFill>
          </p:spPr>
          <p:txBody>
            <a:bodyPr wrap="square" lIns="0" tIns="0" rIns="0" bIns="0" rtlCol="0"/>
            <a:lstStyle/>
            <a:p>
              <a:endParaRPr/>
            </a:p>
          </p:txBody>
        </p:sp>
        <p:sp>
          <p:nvSpPr>
            <p:cNvPr id="205" name="object 181">
              <a:extLst>
                <a:ext uri="{FF2B5EF4-FFF2-40B4-BE49-F238E27FC236}">
                  <a16:creationId xmlns:a16="http://schemas.microsoft.com/office/drawing/2014/main" id="{F13CD69A-E76C-4815-884C-34B62F0C6CED}"/>
                </a:ext>
              </a:extLst>
            </p:cNvPr>
            <p:cNvSpPr/>
            <p:nvPr/>
          </p:nvSpPr>
          <p:spPr>
            <a:xfrm>
              <a:off x="6786782" y="9268899"/>
              <a:ext cx="3810" cy="7620"/>
            </a:xfrm>
            <a:custGeom>
              <a:avLst/>
              <a:gdLst/>
              <a:ahLst/>
              <a:cxnLst/>
              <a:rect l="l" t="t" r="r" b="b"/>
              <a:pathLst>
                <a:path w="3809" h="7620">
                  <a:moveTo>
                    <a:pt x="749" y="0"/>
                  </a:moveTo>
                  <a:lnTo>
                    <a:pt x="507" y="63"/>
                  </a:lnTo>
                  <a:lnTo>
                    <a:pt x="253" y="101"/>
                  </a:lnTo>
                  <a:lnTo>
                    <a:pt x="0" y="114"/>
                  </a:lnTo>
                  <a:lnTo>
                    <a:pt x="838" y="2527"/>
                  </a:lnTo>
                  <a:lnTo>
                    <a:pt x="1752" y="4914"/>
                  </a:lnTo>
                  <a:lnTo>
                    <a:pt x="2793" y="7264"/>
                  </a:lnTo>
                  <a:lnTo>
                    <a:pt x="2959" y="7061"/>
                  </a:lnTo>
                  <a:lnTo>
                    <a:pt x="3365" y="6667"/>
                  </a:lnTo>
                  <a:lnTo>
                    <a:pt x="2400" y="4495"/>
                  </a:lnTo>
                  <a:lnTo>
                    <a:pt x="1536" y="2285"/>
                  </a:lnTo>
                  <a:lnTo>
                    <a:pt x="749" y="0"/>
                  </a:lnTo>
                  <a:close/>
                </a:path>
              </a:pathLst>
            </a:custGeom>
            <a:solidFill>
              <a:srgbClr val="F9E27A"/>
            </a:solidFill>
          </p:spPr>
          <p:txBody>
            <a:bodyPr wrap="square" lIns="0" tIns="0" rIns="0" bIns="0" rtlCol="0"/>
            <a:lstStyle/>
            <a:p>
              <a:endParaRPr/>
            </a:p>
          </p:txBody>
        </p:sp>
        <p:sp>
          <p:nvSpPr>
            <p:cNvPr id="206" name="object 182">
              <a:extLst>
                <a:ext uri="{FF2B5EF4-FFF2-40B4-BE49-F238E27FC236}">
                  <a16:creationId xmlns:a16="http://schemas.microsoft.com/office/drawing/2014/main" id="{95439A56-0C90-40F9-B572-E4B6626195D8}"/>
                </a:ext>
              </a:extLst>
            </p:cNvPr>
            <p:cNvSpPr/>
            <p:nvPr/>
          </p:nvSpPr>
          <p:spPr>
            <a:xfrm>
              <a:off x="6785445" y="9268879"/>
              <a:ext cx="5080" cy="8890"/>
            </a:xfrm>
            <a:custGeom>
              <a:avLst/>
              <a:gdLst/>
              <a:ahLst/>
              <a:cxnLst/>
              <a:rect l="l" t="t" r="r" b="b"/>
              <a:pathLst>
                <a:path w="5079" h="8890">
                  <a:moveTo>
                    <a:pt x="3429" y="8242"/>
                  </a:moveTo>
                  <a:lnTo>
                    <a:pt x="2273" y="5715"/>
                  </a:lnTo>
                  <a:lnTo>
                    <a:pt x="1270" y="3136"/>
                  </a:lnTo>
                  <a:lnTo>
                    <a:pt x="368" y="533"/>
                  </a:lnTo>
                  <a:lnTo>
                    <a:pt x="25" y="711"/>
                  </a:lnTo>
                  <a:lnTo>
                    <a:pt x="939" y="3403"/>
                  </a:lnTo>
                  <a:lnTo>
                    <a:pt x="1981" y="6070"/>
                  </a:lnTo>
                  <a:lnTo>
                    <a:pt x="3175" y="8686"/>
                  </a:lnTo>
                  <a:lnTo>
                    <a:pt x="3429" y="8242"/>
                  </a:lnTo>
                  <a:close/>
                </a:path>
                <a:path w="5079" h="8890">
                  <a:moveTo>
                    <a:pt x="4991" y="6375"/>
                  </a:moveTo>
                  <a:lnTo>
                    <a:pt x="4064" y="4279"/>
                  </a:lnTo>
                  <a:lnTo>
                    <a:pt x="3238" y="2159"/>
                  </a:lnTo>
                  <a:lnTo>
                    <a:pt x="2501" y="0"/>
                  </a:lnTo>
                  <a:lnTo>
                    <a:pt x="2082" y="63"/>
                  </a:lnTo>
                  <a:lnTo>
                    <a:pt x="2857" y="2311"/>
                  </a:lnTo>
                  <a:lnTo>
                    <a:pt x="3721" y="4521"/>
                  </a:lnTo>
                  <a:lnTo>
                    <a:pt x="4686" y="6692"/>
                  </a:lnTo>
                  <a:lnTo>
                    <a:pt x="4876" y="6477"/>
                  </a:lnTo>
                  <a:close/>
                </a:path>
              </a:pathLst>
            </a:custGeom>
            <a:solidFill>
              <a:srgbClr val="DFB625"/>
            </a:solidFill>
          </p:spPr>
          <p:txBody>
            <a:bodyPr wrap="square" lIns="0" tIns="0" rIns="0" bIns="0" rtlCol="0"/>
            <a:lstStyle/>
            <a:p>
              <a:endParaRPr/>
            </a:p>
          </p:txBody>
        </p:sp>
        <p:sp>
          <p:nvSpPr>
            <p:cNvPr id="207" name="object 183">
              <a:extLst>
                <a:ext uri="{FF2B5EF4-FFF2-40B4-BE49-F238E27FC236}">
                  <a16:creationId xmlns:a16="http://schemas.microsoft.com/office/drawing/2014/main" id="{32A42773-8AF6-414A-A89F-99EFC7E16604}"/>
                </a:ext>
              </a:extLst>
            </p:cNvPr>
            <p:cNvSpPr/>
            <p:nvPr/>
          </p:nvSpPr>
          <p:spPr>
            <a:xfrm>
              <a:off x="6771462" y="9268117"/>
              <a:ext cx="9525" cy="9525"/>
            </a:xfrm>
            <a:custGeom>
              <a:avLst/>
              <a:gdLst/>
              <a:ahLst/>
              <a:cxnLst/>
              <a:rect l="l" t="t" r="r" b="b"/>
              <a:pathLst>
                <a:path w="9525" h="9525">
                  <a:moveTo>
                    <a:pt x="2743" y="0"/>
                  </a:moveTo>
                  <a:lnTo>
                    <a:pt x="2501" y="50"/>
                  </a:lnTo>
                  <a:lnTo>
                    <a:pt x="2273" y="127"/>
                  </a:lnTo>
                  <a:lnTo>
                    <a:pt x="2743" y="0"/>
                  </a:lnTo>
                  <a:close/>
                </a:path>
                <a:path w="9525" h="9525">
                  <a:moveTo>
                    <a:pt x="5651" y="1143"/>
                  </a:moveTo>
                  <a:lnTo>
                    <a:pt x="5384" y="1066"/>
                  </a:lnTo>
                  <a:lnTo>
                    <a:pt x="5232" y="1028"/>
                  </a:lnTo>
                  <a:lnTo>
                    <a:pt x="4927" y="977"/>
                  </a:lnTo>
                  <a:lnTo>
                    <a:pt x="4622" y="952"/>
                  </a:lnTo>
                  <a:lnTo>
                    <a:pt x="4330" y="965"/>
                  </a:lnTo>
                  <a:lnTo>
                    <a:pt x="0" y="5346"/>
                  </a:lnTo>
                  <a:lnTo>
                    <a:pt x="254" y="5486"/>
                  </a:lnTo>
                  <a:lnTo>
                    <a:pt x="419" y="5588"/>
                  </a:lnTo>
                  <a:lnTo>
                    <a:pt x="736" y="4279"/>
                  </a:lnTo>
                  <a:lnTo>
                    <a:pt x="863" y="3644"/>
                  </a:lnTo>
                  <a:lnTo>
                    <a:pt x="965" y="3225"/>
                  </a:lnTo>
                  <a:lnTo>
                    <a:pt x="1371" y="2425"/>
                  </a:lnTo>
                  <a:lnTo>
                    <a:pt x="1993" y="1930"/>
                  </a:lnTo>
                  <a:lnTo>
                    <a:pt x="3365" y="1371"/>
                  </a:lnTo>
                  <a:lnTo>
                    <a:pt x="4051" y="1270"/>
                  </a:lnTo>
                  <a:lnTo>
                    <a:pt x="4762" y="1333"/>
                  </a:lnTo>
                  <a:lnTo>
                    <a:pt x="5003" y="1346"/>
                  </a:lnTo>
                  <a:lnTo>
                    <a:pt x="5245" y="1397"/>
                  </a:lnTo>
                  <a:lnTo>
                    <a:pt x="5486" y="1460"/>
                  </a:lnTo>
                  <a:lnTo>
                    <a:pt x="5651" y="1143"/>
                  </a:lnTo>
                  <a:close/>
                </a:path>
                <a:path w="9525" h="9525">
                  <a:moveTo>
                    <a:pt x="8191" y="3860"/>
                  </a:moveTo>
                  <a:lnTo>
                    <a:pt x="8077" y="3213"/>
                  </a:lnTo>
                  <a:lnTo>
                    <a:pt x="7886" y="2870"/>
                  </a:lnTo>
                  <a:lnTo>
                    <a:pt x="7708" y="2705"/>
                  </a:lnTo>
                  <a:lnTo>
                    <a:pt x="7543" y="2946"/>
                  </a:lnTo>
                  <a:lnTo>
                    <a:pt x="7670" y="3175"/>
                  </a:lnTo>
                  <a:lnTo>
                    <a:pt x="7759" y="3403"/>
                  </a:lnTo>
                  <a:lnTo>
                    <a:pt x="7810" y="3644"/>
                  </a:lnTo>
                  <a:lnTo>
                    <a:pt x="8001" y="3708"/>
                  </a:lnTo>
                  <a:lnTo>
                    <a:pt x="8191" y="3860"/>
                  </a:lnTo>
                  <a:close/>
                </a:path>
                <a:path w="9525" h="9525">
                  <a:moveTo>
                    <a:pt x="8216" y="5499"/>
                  </a:moveTo>
                  <a:lnTo>
                    <a:pt x="8064" y="6388"/>
                  </a:lnTo>
                  <a:lnTo>
                    <a:pt x="7759" y="7569"/>
                  </a:lnTo>
                  <a:lnTo>
                    <a:pt x="7416" y="8750"/>
                  </a:lnTo>
                  <a:lnTo>
                    <a:pt x="7620" y="8394"/>
                  </a:lnTo>
                  <a:lnTo>
                    <a:pt x="7708" y="8013"/>
                  </a:lnTo>
                  <a:lnTo>
                    <a:pt x="8051" y="6794"/>
                  </a:lnTo>
                  <a:lnTo>
                    <a:pt x="8166" y="6096"/>
                  </a:lnTo>
                  <a:lnTo>
                    <a:pt x="8216" y="5499"/>
                  </a:lnTo>
                  <a:close/>
                </a:path>
                <a:path w="9525" h="9525">
                  <a:moveTo>
                    <a:pt x="9410" y="2743"/>
                  </a:moveTo>
                  <a:lnTo>
                    <a:pt x="9182" y="2146"/>
                  </a:lnTo>
                  <a:lnTo>
                    <a:pt x="8826" y="1612"/>
                  </a:lnTo>
                  <a:lnTo>
                    <a:pt x="8343" y="1155"/>
                  </a:lnTo>
                  <a:lnTo>
                    <a:pt x="8267" y="1460"/>
                  </a:lnTo>
                  <a:lnTo>
                    <a:pt x="8153" y="1778"/>
                  </a:lnTo>
                  <a:lnTo>
                    <a:pt x="8699" y="2400"/>
                  </a:lnTo>
                  <a:lnTo>
                    <a:pt x="8877" y="3276"/>
                  </a:lnTo>
                  <a:lnTo>
                    <a:pt x="8928" y="4000"/>
                  </a:lnTo>
                  <a:lnTo>
                    <a:pt x="9004" y="4711"/>
                  </a:lnTo>
                  <a:lnTo>
                    <a:pt x="8661" y="6489"/>
                  </a:lnTo>
                  <a:lnTo>
                    <a:pt x="8356" y="7696"/>
                  </a:lnTo>
                  <a:lnTo>
                    <a:pt x="8013" y="8902"/>
                  </a:lnTo>
                  <a:lnTo>
                    <a:pt x="8674" y="6858"/>
                  </a:lnTo>
                  <a:lnTo>
                    <a:pt x="9118" y="4800"/>
                  </a:lnTo>
                  <a:lnTo>
                    <a:pt x="9410" y="2743"/>
                  </a:lnTo>
                  <a:close/>
                </a:path>
              </a:pathLst>
            </a:custGeom>
            <a:solidFill>
              <a:srgbClr val="F4D01C"/>
            </a:solidFill>
          </p:spPr>
          <p:txBody>
            <a:bodyPr wrap="square" lIns="0" tIns="0" rIns="0" bIns="0" rtlCol="0"/>
            <a:lstStyle/>
            <a:p>
              <a:endParaRPr/>
            </a:p>
          </p:txBody>
        </p:sp>
        <p:sp>
          <p:nvSpPr>
            <p:cNvPr id="208" name="object 184">
              <a:extLst>
                <a:ext uri="{FF2B5EF4-FFF2-40B4-BE49-F238E27FC236}">
                  <a16:creationId xmlns:a16="http://schemas.microsoft.com/office/drawing/2014/main" id="{CED9518E-1DA9-4FE0-9520-16B7ED522CC4}"/>
                </a:ext>
              </a:extLst>
            </p:cNvPr>
            <p:cNvSpPr/>
            <p:nvPr/>
          </p:nvSpPr>
          <p:spPr>
            <a:xfrm>
              <a:off x="6770700" y="9267812"/>
              <a:ext cx="6985" cy="5715"/>
            </a:xfrm>
            <a:custGeom>
              <a:avLst/>
              <a:gdLst/>
              <a:ahLst/>
              <a:cxnLst/>
              <a:rect l="l" t="t" r="r" b="b"/>
              <a:pathLst>
                <a:path w="6984" h="5715">
                  <a:moveTo>
                    <a:pt x="6565" y="990"/>
                  </a:moveTo>
                  <a:lnTo>
                    <a:pt x="6172" y="901"/>
                  </a:lnTo>
                  <a:lnTo>
                    <a:pt x="4965" y="876"/>
                  </a:lnTo>
                  <a:lnTo>
                    <a:pt x="4140" y="889"/>
                  </a:lnTo>
                  <a:lnTo>
                    <a:pt x="3517" y="1054"/>
                  </a:lnTo>
                  <a:lnTo>
                    <a:pt x="2387" y="1663"/>
                  </a:lnTo>
                  <a:lnTo>
                    <a:pt x="1828" y="2209"/>
                  </a:lnTo>
                  <a:lnTo>
                    <a:pt x="787" y="2374"/>
                  </a:lnTo>
                  <a:lnTo>
                    <a:pt x="787" y="2095"/>
                  </a:lnTo>
                  <a:lnTo>
                    <a:pt x="863" y="1828"/>
                  </a:lnTo>
                  <a:lnTo>
                    <a:pt x="596" y="2133"/>
                  </a:lnTo>
                  <a:lnTo>
                    <a:pt x="508" y="2438"/>
                  </a:lnTo>
                  <a:lnTo>
                    <a:pt x="406" y="2857"/>
                  </a:lnTo>
                  <a:lnTo>
                    <a:pt x="317" y="3403"/>
                  </a:lnTo>
                  <a:lnTo>
                    <a:pt x="228" y="3860"/>
                  </a:lnTo>
                  <a:lnTo>
                    <a:pt x="127" y="4495"/>
                  </a:lnTo>
                  <a:lnTo>
                    <a:pt x="0" y="5130"/>
                  </a:lnTo>
                  <a:lnTo>
                    <a:pt x="139" y="5168"/>
                  </a:lnTo>
                  <a:lnTo>
                    <a:pt x="304" y="5359"/>
                  </a:lnTo>
                  <a:lnTo>
                    <a:pt x="457" y="5448"/>
                  </a:lnTo>
                  <a:lnTo>
                    <a:pt x="609" y="5575"/>
                  </a:lnTo>
                  <a:lnTo>
                    <a:pt x="774" y="5651"/>
                  </a:lnTo>
                  <a:lnTo>
                    <a:pt x="977" y="4876"/>
                  </a:lnTo>
                  <a:lnTo>
                    <a:pt x="1104" y="4483"/>
                  </a:lnTo>
                  <a:lnTo>
                    <a:pt x="5397" y="1257"/>
                  </a:lnTo>
                  <a:lnTo>
                    <a:pt x="5689" y="1282"/>
                  </a:lnTo>
                  <a:lnTo>
                    <a:pt x="6007" y="1333"/>
                  </a:lnTo>
                  <a:lnTo>
                    <a:pt x="6413" y="1435"/>
                  </a:lnTo>
                  <a:lnTo>
                    <a:pt x="6477" y="1295"/>
                  </a:lnTo>
                  <a:lnTo>
                    <a:pt x="6565" y="990"/>
                  </a:lnTo>
                  <a:close/>
                </a:path>
                <a:path w="6984" h="5715">
                  <a:moveTo>
                    <a:pt x="6654" y="177"/>
                  </a:moveTo>
                  <a:lnTo>
                    <a:pt x="6324" y="101"/>
                  </a:lnTo>
                  <a:lnTo>
                    <a:pt x="5994" y="63"/>
                  </a:lnTo>
                  <a:lnTo>
                    <a:pt x="5664" y="38"/>
                  </a:lnTo>
                  <a:lnTo>
                    <a:pt x="4902" y="0"/>
                  </a:lnTo>
                  <a:lnTo>
                    <a:pt x="4152" y="88"/>
                  </a:lnTo>
                  <a:lnTo>
                    <a:pt x="3530" y="279"/>
                  </a:lnTo>
                  <a:lnTo>
                    <a:pt x="3683" y="254"/>
                  </a:lnTo>
                  <a:lnTo>
                    <a:pt x="4305" y="101"/>
                  </a:lnTo>
                  <a:lnTo>
                    <a:pt x="4978" y="38"/>
                  </a:lnTo>
                  <a:lnTo>
                    <a:pt x="5664" y="76"/>
                  </a:lnTo>
                  <a:lnTo>
                    <a:pt x="5918" y="88"/>
                  </a:lnTo>
                  <a:lnTo>
                    <a:pt x="6654" y="215"/>
                  </a:lnTo>
                  <a:close/>
                </a:path>
              </a:pathLst>
            </a:custGeom>
            <a:solidFill>
              <a:srgbClr val="E7BC20"/>
            </a:solidFill>
          </p:spPr>
          <p:txBody>
            <a:bodyPr wrap="square" lIns="0" tIns="0" rIns="0" bIns="0" rtlCol="0"/>
            <a:lstStyle/>
            <a:p>
              <a:endParaRPr/>
            </a:p>
          </p:txBody>
        </p:sp>
        <p:sp>
          <p:nvSpPr>
            <p:cNvPr id="209" name="object 185">
              <a:extLst>
                <a:ext uri="{FF2B5EF4-FFF2-40B4-BE49-F238E27FC236}">
                  <a16:creationId xmlns:a16="http://schemas.microsoft.com/office/drawing/2014/main" id="{04EE6F9D-8675-4834-A8A4-D42D618C66CF}"/>
                </a:ext>
              </a:extLst>
            </p:cNvPr>
            <p:cNvSpPr/>
            <p:nvPr/>
          </p:nvSpPr>
          <p:spPr>
            <a:xfrm>
              <a:off x="6770357" y="9269946"/>
              <a:ext cx="11430" cy="7620"/>
            </a:xfrm>
            <a:custGeom>
              <a:avLst/>
              <a:gdLst/>
              <a:ahLst/>
              <a:cxnLst/>
              <a:rect l="l" t="t" r="r" b="b"/>
              <a:pathLst>
                <a:path w="11429" h="7620">
                  <a:moveTo>
                    <a:pt x="939" y="0"/>
                  </a:moveTo>
                  <a:lnTo>
                    <a:pt x="546" y="482"/>
                  </a:lnTo>
                  <a:lnTo>
                    <a:pt x="317" y="1016"/>
                  </a:lnTo>
                  <a:lnTo>
                    <a:pt x="215" y="1562"/>
                  </a:lnTo>
                  <a:lnTo>
                    <a:pt x="139" y="1917"/>
                  </a:lnTo>
                  <a:lnTo>
                    <a:pt x="76" y="2349"/>
                  </a:lnTo>
                  <a:lnTo>
                    <a:pt x="0" y="2705"/>
                  </a:lnTo>
                  <a:lnTo>
                    <a:pt x="342" y="2997"/>
                  </a:lnTo>
                  <a:lnTo>
                    <a:pt x="571" y="1739"/>
                  </a:lnTo>
                  <a:lnTo>
                    <a:pt x="660" y="1282"/>
                  </a:lnTo>
                  <a:lnTo>
                    <a:pt x="749" y="736"/>
                  </a:lnTo>
                  <a:lnTo>
                    <a:pt x="838" y="317"/>
                  </a:lnTo>
                  <a:lnTo>
                    <a:pt x="939" y="0"/>
                  </a:lnTo>
                  <a:close/>
                </a:path>
                <a:path w="11429" h="7620">
                  <a:moveTo>
                    <a:pt x="9474" y="2463"/>
                  </a:moveTo>
                  <a:lnTo>
                    <a:pt x="8991" y="1816"/>
                  </a:lnTo>
                  <a:lnTo>
                    <a:pt x="9004" y="2146"/>
                  </a:lnTo>
                  <a:lnTo>
                    <a:pt x="9055" y="2501"/>
                  </a:lnTo>
                  <a:lnTo>
                    <a:pt x="8978" y="2857"/>
                  </a:lnTo>
                  <a:lnTo>
                    <a:pt x="8737" y="4178"/>
                  </a:lnTo>
                  <a:lnTo>
                    <a:pt x="8420" y="5499"/>
                  </a:lnTo>
                  <a:lnTo>
                    <a:pt x="8039" y="6807"/>
                  </a:lnTo>
                  <a:lnTo>
                    <a:pt x="8521" y="6921"/>
                  </a:lnTo>
                  <a:lnTo>
                    <a:pt x="8864" y="5740"/>
                  </a:lnTo>
                  <a:lnTo>
                    <a:pt x="9169" y="4559"/>
                  </a:lnTo>
                  <a:lnTo>
                    <a:pt x="9321" y="3670"/>
                  </a:lnTo>
                  <a:lnTo>
                    <a:pt x="9474" y="2463"/>
                  </a:lnTo>
                  <a:close/>
                </a:path>
                <a:path w="11429" h="7620">
                  <a:moveTo>
                    <a:pt x="10858" y="2362"/>
                  </a:moveTo>
                  <a:lnTo>
                    <a:pt x="10756" y="1600"/>
                  </a:lnTo>
                  <a:lnTo>
                    <a:pt x="10515" y="914"/>
                  </a:lnTo>
                  <a:lnTo>
                    <a:pt x="10223" y="2971"/>
                  </a:lnTo>
                  <a:lnTo>
                    <a:pt x="9779" y="5029"/>
                  </a:lnTo>
                  <a:lnTo>
                    <a:pt x="9169" y="7086"/>
                  </a:lnTo>
                  <a:lnTo>
                    <a:pt x="9753" y="7226"/>
                  </a:lnTo>
                  <a:lnTo>
                    <a:pt x="9956" y="6540"/>
                  </a:lnTo>
                  <a:lnTo>
                    <a:pt x="10109" y="5854"/>
                  </a:lnTo>
                  <a:lnTo>
                    <a:pt x="10299" y="5168"/>
                  </a:lnTo>
                  <a:lnTo>
                    <a:pt x="10464" y="4483"/>
                  </a:lnTo>
                  <a:lnTo>
                    <a:pt x="10579" y="3810"/>
                  </a:lnTo>
                  <a:lnTo>
                    <a:pt x="10718" y="3124"/>
                  </a:lnTo>
                  <a:lnTo>
                    <a:pt x="10858" y="2362"/>
                  </a:lnTo>
                  <a:close/>
                </a:path>
              </a:pathLst>
            </a:custGeom>
            <a:solidFill>
              <a:srgbClr val="F9E27A"/>
            </a:solidFill>
          </p:spPr>
          <p:txBody>
            <a:bodyPr wrap="square" lIns="0" tIns="0" rIns="0" bIns="0" rtlCol="0"/>
            <a:lstStyle/>
            <a:p>
              <a:endParaRPr/>
            </a:p>
          </p:txBody>
        </p:sp>
        <p:sp>
          <p:nvSpPr>
            <p:cNvPr id="210" name="object 186">
              <a:extLst>
                <a:ext uri="{FF2B5EF4-FFF2-40B4-BE49-F238E27FC236}">
                  <a16:creationId xmlns:a16="http://schemas.microsoft.com/office/drawing/2014/main" id="{3627B216-9EBA-4541-8D63-FE15430895EA}"/>
                </a:ext>
              </a:extLst>
            </p:cNvPr>
            <p:cNvSpPr/>
            <p:nvPr/>
          </p:nvSpPr>
          <p:spPr>
            <a:xfrm>
              <a:off x="6770002" y="9267444"/>
              <a:ext cx="12065" cy="10160"/>
            </a:xfrm>
            <a:custGeom>
              <a:avLst/>
              <a:gdLst/>
              <a:ahLst/>
              <a:cxnLst/>
              <a:rect l="l" t="t" r="r" b="b"/>
              <a:pathLst>
                <a:path w="12065" h="10159">
                  <a:moveTo>
                    <a:pt x="11620" y="4851"/>
                  </a:moveTo>
                  <a:lnTo>
                    <a:pt x="10198" y="1638"/>
                  </a:lnTo>
                  <a:lnTo>
                    <a:pt x="9017" y="215"/>
                  </a:lnTo>
                  <a:lnTo>
                    <a:pt x="7200" y="139"/>
                  </a:lnTo>
                  <a:lnTo>
                    <a:pt x="7048" y="114"/>
                  </a:lnTo>
                  <a:lnTo>
                    <a:pt x="6718" y="63"/>
                  </a:lnTo>
                  <a:lnTo>
                    <a:pt x="5613" y="0"/>
                  </a:lnTo>
                  <a:lnTo>
                    <a:pt x="4851" y="101"/>
                  </a:lnTo>
                  <a:lnTo>
                    <a:pt x="165" y="4000"/>
                  </a:lnTo>
                  <a:lnTo>
                    <a:pt x="101" y="4292"/>
                  </a:lnTo>
                  <a:lnTo>
                    <a:pt x="63" y="4559"/>
                  </a:lnTo>
                  <a:lnTo>
                    <a:pt x="0" y="4851"/>
                  </a:lnTo>
                  <a:lnTo>
                    <a:pt x="241" y="5118"/>
                  </a:lnTo>
                  <a:lnTo>
                    <a:pt x="431" y="4851"/>
                  </a:lnTo>
                  <a:lnTo>
                    <a:pt x="495" y="4419"/>
                  </a:lnTo>
                  <a:lnTo>
                    <a:pt x="673" y="3505"/>
                  </a:lnTo>
                  <a:lnTo>
                    <a:pt x="5600" y="368"/>
                  </a:lnTo>
                  <a:lnTo>
                    <a:pt x="6692" y="431"/>
                  </a:lnTo>
                  <a:lnTo>
                    <a:pt x="7086" y="508"/>
                  </a:lnTo>
                  <a:lnTo>
                    <a:pt x="6946" y="965"/>
                  </a:lnTo>
                  <a:lnTo>
                    <a:pt x="7315" y="901"/>
                  </a:lnTo>
                  <a:lnTo>
                    <a:pt x="7302" y="1079"/>
                  </a:lnTo>
                  <a:lnTo>
                    <a:pt x="7251" y="1371"/>
                  </a:lnTo>
                  <a:lnTo>
                    <a:pt x="7213" y="1524"/>
                  </a:lnTo>
                  <a:lnTo>
                    <a:pt x="7162" y="1676"/>
                  </a:lnTo>
                  <a:lnTo>
                    <a:pt x="7048" y="1930"/>
                  </a:lnTo>
                  <a:lnTo>
                    <a:pt x="7226" y="1549"/>
                  </a:lnTo>
                  <a:lnTo>
                    <a:pt x="7124" y="1866"/>
                  </a:lnTo>
                  <a:lnTo>
                    <a:pt x="6959" y="2133"/>
                  </a:lnTo>
                  <a:lnTo>
                    <a:pt x="6705" y="2070"/>
                  </a:lnTo>
                  <a:lnTo>
                    <a:pt x="6477" y="2032"/>
                  </a:lnTo>
                  <a:lnTo>
                    <a:pt x="5524" y="1943"/>
                  </a:lnTo>
                  <a:lnTo>
                    <a:pt x="4826" y="2057"/>
                  </a:lnTo>
                  <a:lnTo>
                    <a:pt x="2209" y="4953"/>
                  </a:lnTo>
                  <a:lnTo>
                    <a:pt x="2032" y="5638"/>
                  </a:lnTo>
                  <a:lnTo>
                    <a:pt x="1892" y="6261"/>
                  </a:lnTo>
                  <a:lnTo>
                    <a:pt x="2159" y="6400"/>
                  </a:lnTo>
                  <a:lnTo>
                    <a:pt x="2603" y="5080"/>
                  </a:lnTo>
                  <a:lnTo>
                    <a:pt x="2743" y="4292"/>
                  </a:lnTo>
                  <a:lnTo>
                    <a:pt x="2870" y="3924"/>
                  </a:lnTo>
                  <a:lnTo>
                    <a:pt x="5651" y="2324"/>
                  </a:lnTo>
                  <a:lnTo>
                    <a:pt x="6362" y="2387"/>
                  </a:lnTo>
                  <a:lnTo>
                    <a:pt x="6794" y="2489"/>
                  </a:lnTo>
                  <a:lnTo>
                    <a:pt x="7696" y="1244"/>
                  </a:lnTo>
                  <a:lnTo>
                    <a:pt x="7734" y="812"/>
                  </a:lnTo>
                  <a:lnTo>
                    <a:pt x="8318" y="698"/>
                  </a:lnTo>
                  <a:lnTo>
                    <a:pt x="9398" y="1689"/>
                  </a:lnTo>
                  <a:lnTo>
                    <a:pt x="9232" y="2400"/>
                  </a:lnTo>
                  <a:lnTo>
                    <a:pt x="8991" y="2984"/>
                  </a:lnTo>
                  <a:lnTo>
                    <a:pt x="8509" y="3594"/>
                  </a:lnTo>
                  <a:lnTo>
                    <a:pt x="8712" y="3949"/>
                  </a:lnTo>
                  <a:lnTo>
                    <a:pt x="8915" y="4368"/>
                  </a:lnTo>
                  <a:lnTo>
                    <a:pt x="9017" y="4826"/>
                  </a:lnTo>
                  <a:lnTo>
                    <a:pt x="8915" y="5295"/>
                  </a:lnTo>
                  <a:lnTo>
                    <a:pt x="8674" y="6604"/>
                  </a:lnTo>
                  <a:lnTo>
                    <a:pt x="8369" y="7899"/>
                  </a:lnTo>
                  <a:lnTo>
                    <a:pt x="7988" y="9207"/>
                  </a:lnTo>
                  <a:lnTo>
                    <a:pt x="8382" y="9296"/>
                  </a:lnTo>
                  <a:lnTo>
                    <a:pt x="8763" y="7988"/>
                  </a:lnTo>
                  <a:lnTo>
                    <a:pt x="9080" y="6667"/>
                  </a:lnTo>
                  <a:lnTo>
                    <a:pt x="9321" y="5346"/>
                  </a:lnTo>
                  <a:lnTo>
                    <a:pt x="9398" y="5003"/>
                  </a:lnTo>
                  <a:lnTo>
                    <a:pt x="9359" y="4648"/>
                  </a:lnTo>
                  <a:lnTo>
                    <a:pt x="9207" y="4064"/>
                  </a:lnTo>
                  <a:lnTo>
                    <a:pt x="9131" y="3835"/>
                  </a:lnTo>
                  <a:lnTo>
                    <a:pt x="9004" y="3606"/>
                  </a:lnTo>
                  <a:lnTo>
                    <a:pt x="9359" y="3073"/>
                  </a:lnTo>
                  <a:lnTo>
                    <a:pt x="9613" y="2451"/>
                  </a:lnTo>
                  <a:lnTo>
                    <a:pt x="9740" y="2006"/>
                  </a:lnTo>
                  <a:lnTo>
                    <a:pt x="10083" y="2298"/>
                  </a:lnTo>
                  <a:lnTo>
                    <a:pt x="10274" y="2273"/>
                  </a:lnTo>
                  <a:lnTo>
                    <a:pt x="10642" y="2819"/>
                  </a:lnTo>
                  <a:lnTo>
                    <a:pt x="10871" y="3403"/>
                  </a:lnTo>
                  <a:lnTo>
                    <a:pt x="11112" y="4102"/>
                  </a:lnTo>
                  <a:lnTo>
                    <a:pt x="11214" y="4851"/>
                  </a:lnTo>
                  <a:lnTo>
                    <a:pt x="10807" y="6972"/>
                  </a:lnTo>
                  <a:lnTo>
                    <a:pt x="10464" y="8343"/>
                  </a:lnTo>
                  <a:lnTo>
                    <a:pt x="10312" y="9029"/>
                  </a:lnTo>
                  <a:lnTo>
                    <a:pt x="10096" y="9715"/>
                  </a:lnTo>
                  <a:lnTo>
                    <a:pt x="10502" y="9817"/>
                  </a:lnTo>
                  <a:lnTo>
                    <a:pt x="10706" y="9118"/>
                  </a:lnTo>
                  <a:lnTo>
                    <a:pt x="10858" y="8432"/>
                  </a:lnTo>
                  <a:lnTo>
                    <a:pt x="11049" y="7747"/>
                  </a:lnTo>
                  <a:lnTo>
                    <a:pt x="11214" y="7048"/>
                  </a:lnTo>
                  <a:lnTo>
                    <a:pt x="11480" y="5664"/>
                  </a:lnTo>
                  <a:lnTo>
                    <a:pt x="11620" y="4851"/>
                  </a:lnTo>
                  <a:close/>
                </a:path>
              </a:pathLst>
            </a:custGeom>
            <a:solidFill>
              <a:srgbClr val="DFB625"/>
            </a:solidFill>
          </p:spPr>
          <p:txBody>
            <a:bodyPr wrap="square" lIns="0" tIns="0" rIns="0" bIns="0" rtlCol="0"/>
            <a:lstStyle/>
            <a:p>
              <a:endParaRPr/>
            </a:p>
          </p:txBody>
        </p:sp>
        <p:sp>
          <p:nvSpPr>
            <p:cNvPr id="211" name="object 187">
              <a:extLst>
                <a:ext uri="{FF2B5EF4-FFF2-40B4-BE49-F238E27FC236}">
                  <a16:creationId xmlns:a16="http://schemas.microsoft.com/office/drawing/2014/main" id="{B9D8358F-8CAE-4C31-8396-AA3ABF862019}"/>
                </a:ext>
              </a:extLst>
            </p:cNvPr>
            <p:cNvSpPr/>
            <p:nvPr/>
          </p:nvSpPr>
          <p:spPr>
            <a:xfrm>
              <a:off x="6771489" y="9267876"/>
              <a:ext cx="10160" cy="6350"/>
            </a:xfrm>
            <a:custGeom>
              <a:avLst/>
              <a:gdLst/>
              <a:ahLst/>
              <a:cxnLst/>
              <a:rect l="l" t="t" r="r" b="b"/>
              <a:pathLst>
                <a:path w="10159" h="6350">
                  <a:moveTo>
                    <a:pt x="9316" y="2793"/>
                  </a:moveTo>
                  <a:lnTo>
                    <a:pt x="8902" y="5829"/>
                  </a:lnTo>
                  <a:lnTo>
                    <a:pt x="9753" y="4876"/>
                  </a:lnTo>
                  <a:lnTo>
                    <a:pt x="9316" y="2793"/>
                  </a:lnTo>
                  <a:close/>
                </a:path>
                <a:path w="10159" h="6350">
                  <a:moveTo>
                    <a:pt x="8716" y="1265"/>
                  </a:moveTo>
                  <a:lnTo>
                    <a:pt x="9316" y="2793"/>
                  </a:lnTo>
                  <a:lnTo>
                    <a:pt x="9512" y="1358"/>
                  </a:lnTo>
                  <a:lnTo>
                    <a:pt x="8716" y="1265"/>
                  </a:lnTo>
                  <a:close/>
                </a:path>
                <a:path w="10159" h="6350">
                  <a:moveTo>
                    <a:pt x="4495" y="0"/>
                  </a:moveTo>
                  <a:lnTo>
                    <a:pt x="0" y="2311"/>
                  </a:lnTo>
                  <a:lnTo>
                    <a:pt x="1028" y="2146"/>
                  </a:lnTo>
                  <a:lnTo>
                    <a:pt x="1600" y="1600"/>
                  </a:lnTo>
                  <a:lnTo>
                    <a:pt x="2717" y="977"/>
                  </a:lnTo>
                  <a:lnTo>
                    <a:pt x="3352" y="812"/>
                  </a:lnTo>
                  <a:lnTo>
                    <a:pt x="7977" y="812"/>
                  </a:lnTo>
                  <a:lnTo>
                    <a:pt x="7061" y="431"/>
                  </a:lnTo>
                  <a:lnTo>
                    <a:pt x="5867" y="177"/>
                  </a:lnTo>
                  <a:lnTo>
                    <a:pt x="5130" y="25"/>
                  </a:lnTo>
                  <a:lnTo>
                    <a:pt x="4495" y="0"/>
                  </a:lnTo>
                  <a:close/>
                </a:path>
                <a:path w="10159" h="6350">
                  <a:moveTo>
                    <a:pt x="7977" y="812"/>
                  </a:moveTo>
                  <a:lnTo>
                    <a:pt x="5156" y="812"/>
                  </a:lnTo>
                  <a:lnTo>
                    <a:pt x="5499" y="888"/>
                  </a:lnTo>
                  <a:lnTo>
                    <a:pt x="8716" y="1265"/>
                  </a:lnTo>
                  <a:lnTo>
                    <a:pt x="8618" y="1079"/>
                  </a:lnTo>
                  <a:lnTo>
                    <a:pt x="7977" y="812"/>
                  </a:lnTo>
                  <a:close/>
                </a:path>
              </a:pathLst>
            </a:custGeom>
            <a:solidFill>
              <a:srgbClr val="F9E27A"/>
            </a:solidFill>
          </p:spPr>
          <p:txBody>
            <a:bodyPr wrap="square" lIns="0" tIns="0" rIns="0" bIns="0" rtlCol="0"/>
            <a:lstStyle/>
            <a:p>
              <a:endParaRPr/>
            </a:p>
          </p:txBody>
        </p:sp>
        <p:sp>
          <p:nvSpPr>
            <p:cNvPr id="212" name="object 188">
              <a:extLst>
                <a:ext uri="{FF2B5EF4-FFF2-40B4-BE49-F238E27FC236}">
                  <a16:creationId xmlns:a16="http://schemas.microsoft.com/office/drawing/2014/main" id="{7DEDFA9D-D58D-4C81-8A42-CCBD4FF0979B}"/>
                </a:ext>
              </a:extLst>
            </p:cNvPr>
            <p:cNvSpPr/>
            <p:nvPr/>
          </p:nvSpPr>
          <p:spPr>
            <a:xfrm>
              <a:off x="6776009" y="9268765"/>
              <a:ext cx="4445" cy="3175"/>
            </a:xfrm>
            <a:custGeom>
              <a:avLst/>
              <a:gdLst/>
              <a:ahLst/>
              <a:cxnLst/>
              <a:rect l="l" t="t" r="r" b="b"/>
              <a:pathLst>
                <a:path w="4445" h="3175">
                  <a:moveTo>
                    <a:pt x="3187" y="2743"/>
                  </a:moveTo>
                  <a:lnTo>
                    <a:pt x="2667" y="1498"/>
                  </a:lnTo>
                  <a:lnTo>
                    <a:pt x="1117" y="889"/>
                  </a:lnTo>
                  <a:lnTo>
                    <a:pt x="965" y="1219"/>
                  </a:lnTo>
                  <a:lnTo>
                    <a:pt x="1397" y="1320"/>
                  </a:lnTo>
                  <a:lnTo>
                    <a:pt x="2501" y="2286"/>
                  </a:lnTo>
                  <a:lnTo>
                    <a:pt x="3187" y="2743"/>
                  </a:lnTo>
                  <a:close/>
                </a:path>
                <a:path w="4445" h="3175">
                  <a:moveTo>
                    <a:pt x="4025" y="2222"/>
                  </a:moveTo>
                  <a:lnTo>
                    <a:pt x="3251" y="114"/>
                  </a:lnTo>
                  <a:lnTo>
                    <a:pt x="977" y="0"/>
                  </a:lnTo>
                  <a:lnTo>
                    <a:pt x="0" y="254"/>
                  </a:lnTo>
                  <a:lnTo>
                    <a:pt x="2349" y="317"/>
                  </a:lnTo>
                  <a:lnTo>
                    <a:pt x="3505" y="2489"/>
                  </a:lnTo>
                  <a:lnTo>
                    <a:pt x="4025" y="2222"/>
                  </a:lnTo>
                  <a:close/>
                </a:path>
              </a:pathLst>
            </a:custGeom>
            <a:solidFill>
              <a:srgbClr val="E7BC20"/>
            </a:solidFill>
          </p:spPr>
          <p:txBody>
            <a:bodyPr wrap="square" lIns="0" tIns="0" rIns="0" bIns="0" rtlCol="0"/>
            <a:lstStyle/>
            <a:p>
              <a:endParaRPr/>
            </a:p>
          </p:txBody>
        </p:sp>
        <p:sp>
          <p:nvSpPr>
            <p:cNvPr id="213" name="object 189">
              <a:extLst>
                <a:ext uri="{FF2B5EF4-FFF2-40B4-BE49-F238E27FC236}">
                  <a16:creationId xmlns:a16="http://schemas.microsoft.com/office/drawing/2014/main" id="{B3AD1620-5F4F-434D-BB79-8C3FA8C7D7C1}"/>
                </a:ext>
              </a:extLst>
            </p:cNvPr>
            <p:cNvSpPr/>
            <p:nvPr/>
          </p:nvSpPr>
          <p:spPr>
            <a:xfrm>
              <a:off x="6776293" y="9269087"/>
              <a:ext cx="3810" cy="4445"/>
            </a:xfrm>
            <a:custGeom>
              <a:avLst/>
              <a:gdLst/>
              <a:ahLst/>
              <a:cxnLst/>
              <a:rect l="l" t="t" r="r" b="b"/>
              <a:pathLst>
                <a:path w="3809" h="4445">
                  <a:moveTo>
                    <a:pt x="0" y="0"/>
                  </a:moveTo>
                  <a:lnTo>
                    <a:pt x="177" y="380"/>
                  </a:lnTo>
                  <a:lnTo>
                    <a:pt x="2628" y="1028"/>
                  </a:lnTo>
                  <a:lnTo>
                    <a:pt x="2984" y="2666"/>
                  </a:lnTo>
                  <a:lnTo>
                    <a:pt x="3441" y="4000"/>
                  </a:lnTo>
                  <a:lnTo>
                    <a:pt x="3454" y="3848"/>
                  </a:lnTo>
                  <a:lnTo>
                    <a:pt x="3454" y="3670"/>
                  </a:lnTo>
                  <a:lnTo>
                    <a:pt x="3467" y="3530"/>
                  </a:lnTo>
                  <a:lnTo>
                    <a:pt x="3467" y="3403"/>
                  </a:lnTo>
                  <a:lnTo>
                    <a:pt x="3492" y="3073"/>
                  </a:lnTo>
                  <a:lnTo>
                    <a:pt x="3390" y="2832"/>
                  </a:lnTo>
                  <a:lnTo>
                    <a:pt x="3289" y="2527"/>
                  </a:lnTo>
                  <a:lnTo>
                    <a:pt x="2565" y="76"/>
                  </a:lnTo>
                  <a:lnTo>
                    <a:pt x="0" y="0"/>
                  </a:lnTo>
                  <a:close/>
                </a:path>
              </a:pathLst>
            </a:custGeom>
            <a:solidFill>
              <a:srgbClr val="F4D01C"/>
            </a:solidFill>
          </p:spPr>
          <p:txBody>
            <a:bodyPr wrap="square" lIns="0" tIns="0" rIns="0" bIns="0" rtlCol="0"/>
            <a:lstStyle/>
            <a:p>
              <a:endParaRPr/>
            </a:p>
          </p:txBody>
        </p:sp>
        <p:sp>
          <p:nvSpPr>
            <p:cNvPr id="214" name="object 190">
              <a:extLst>
                <a:ext uri="{FF2B5EF4-FFF2-40B4-BE49-F238E27FC236}">
                  <a16:creationId xmlns:a16="http://schemas.microsoft.com/office/drawing/2014/main" id="{9C4DF83D-A322-4576-B413-929B01C5C22D}"/>
                </a:ext>
              </a:extLst>
            </p:cNvPr>
            <p:cNvSpPr/>
            <p:nvPr/>
          </p:nvSpPr>
          <p:spPr>
            <a:xfrm>
              <a:off x="6776365" y="9271729"/>
              <a:ext cx="4445" cy="11430"/>
            </a:xfrm>
            <a:custGeom>
              <a:avLst/>
              <a:gdLst/>
              <a:ahLst/>
              <a:cxnLst/>
              <a:rect l="l" t="t" r="r" b="b"/>
              <a:pathLst>
                <a:path w="4445" h="11429">
                  <a:moveTo>
                    <a:pt x="3911" y="0"/>
                  </a:moveTo>
                  <a:lnTo>
                    <a:pt x="3340" y="76"/>
                  </a:lnTo>
                  <a:lnTo>
                    <a:pt x="3454" y="2222"/>
                  </a:lnTo>
                  <a:lnTo>
                    <a:pt x="2247" y="6629"/>
                  </a:lnTo>
                  <a:lnTo>
                    <a:pt x="228" y="10388"/>
                  </a:lnTo>
                  <a:lnTo>
                    <a:pt x="0" y="11099"/>
                  </a:lnTo>
                  <a:lnTo>
                    <a:pt x="1460" y="10858"/>
                  </a:lnTo>
                  <a:lnTo>
                    <a:pt x="2146" y="7962"/>
                  </a:lnTo>
                  <a:lnTo>
                    <a:pt x="3784" y="4152"/>
                  </a:lnTo>
                  <a:lnTo>
                    <a:pt x="3911" y="0"/>
                  </a:lnTo>
                  <a:close/>
                </a:path>
              </a:pathLst>
            </a:custGeom>
            <a:solidFill>
              <a:srgbClr val="E7BC20"/>
            </a:solidFill>
          </p:spPr>
          <p:txBody>
            <a:bodyPr wrap="square" lIns="0" tIns="0" rIns="0" bIns="0" rtlCol="0"/>
            <a:lstStyle/>
            <a:p>
              <a:endParaRPr/>
            </a:p>
          </p:txBody>
        </p:sp>
        <p:sp>
          <p:nvSpPr>
            <p:cNvPr id="215" name="object 191">
              <a:extLst>
                <a:ext uri="{FF2B5EF4-FFF2-40B4-BE49-F238E27FC236}">
                  <a16:creationId xmlns:a16="http://schemas.microsoft.com/office/drawing/2014/main" id="{803922E0-2496-411A-ADE1-4D1D85DA3D91}"/>
                </a:ext>
              </a:extLst>
            </p:cNvPr>
            <p:cNvSpPr/>
            <p:nvPr/>
          </p:nvSpPr>
          <p:spPr>
            <a:xfrm>
              <a:off x="6775424" y="9271882"/>
              <a:ext cx="5080" cy="10795"/>
            </a:xfrm>
            <a:custGeom>
              <a:avLst/>
              <a:gdLst/>
              <a:ahLst/>
              <a:cxnLst/>
              <a:rect l="l" t="t" r="r" b="b"/>
              <a:pathLst>
                <a:path w="5079" h="10795">
                  <a:moveTo>
                    <a:pt x="4508" y="0"/>
                  </a:moveTo>
                  <a:lnTo>
                    <a:pt x="4051" y="152"/>
                  </a:lnTo>
                  <a:lnTo>
                    <a:pt x="4102" y="330"/>
                  </a:lnTo>
                  <a:lnTo>
                    <a:pt x="4089" y="1219"/>
                  </a:lnTo>
                  <a:lnTo>
                    <a:pt x="1625" y="9004"/>
                  </a:lnTo>
                  <a:lnTo>
                    <a:pt x="1003" y="9626"/>
                  </a:lnTo>
                  <a:lnTo>
                    <a:pt x="571" y="9944"/>
                  </a:lnTo>
                  <a:lnTo>
                    <a:pt x="76" y="10147"/>
                  </a:lnTo>
                  <a:lnTo>
                    <a:pt x="0" y="10718"/>
                  </a:lnTo>
                  <a:lnTo>
                    <a:pt x="4597" y="914"/>
                  </a:lnTo>
                  <a:lnTo>
                    <a:pt x="4572" y="457"/>
                  </a:lnTo>
                  <a:lnTo>
                    <a:pt x="4508" y="0"/>
                  </a:lnTo>
                  <a:close/>
                </a:path>
              </a:pathLst>
            </a:custGeom>
            <a:solidFill>
              <a:srgbClr val="F4D01C"/>
            </a:solidFill>
          </p:spPr>
          <p:txBody>
            <a:bodyPr wrap="square" lIns="0" tIns="0" rIns="0" bIns="0" rtlCol="0"/>
            <a:lstStyle/>
            <a:p>
              <a:endParaRPr/>
            </a:p>
          </p:txBody>
        </p:sp>
        <p:sp>
          <p:nvSpPr>
            <p:cNvPr id="216" name="object 192">
              <a:extLst>
                <a:ext uri="{FF2B5EF4-FFF2-40B4-BE49-F238E27FC236}">
                  <a16:creationId xmlns:a16="http://schemas.microsoft.com/office/drawing/2014/main" id="{ECD37E12-5848-416D-B304-F6C6762C79D9}"/>
                </a:ext>
              </a:extLst>
            </p:cNvPr>
            <p:cNvSpPr/>
            <p:nvPr/>
          </p:nvSpPr>
          <p:spPr>
            <a:xfrm>
              <a:off x="6777446" y="9270623"/>
              <a:ext cx="4445" cy="2540"/>
            </a:xfrm>
            <a:custGeom>
              <a:avLst/>
              <a:gdLst/>
              <a:ahLst/>
              <a:cxnLst/>
              <a:rect l="l" t="t" r="r" b="b"/>
              <a:pathLst>
                <a:path w="4445" h="2540">
                  <a:moveTo>
                    <a:pt x="406" y="0"/>
                  </a:moveTo>
                  <a:lnTo>
                    <a:pt x="406" y="749"/>
                  </a:lnTo>
                  <a:lnTo>
                    <a:pt x="254" y="1511"/>
                  </a:lnTo>
                  <a:lnTo>
                    <a:pt x="0" y="2247"/>
                  </a:lnTo>
                  <a:lnTo>
                    <a:pt x="2324" y="1714"/>
                  </a:lnTo>
                  <a:lnTo>
                    <a:pt x="4000" y="342"/>
                  </a:lnTo>
                  <a:lnTo>
                    <a:pt x="2692" y="520"/>
                  </a:lnTo>
                  <a:lnTo>
                    <a:pt x="1473" y="330"/>
                  </a:lnTo>
                  <a:lnTo>
                    <a:pt x="406" y="0"/>
                  </a:lnTo>
                  <a:close/>
                </a:path>
              </a:pathLst>
            </a:custGeom>
            <a:solidFill>
              <a:srgbClr val="020303"/>
            </a:solidFill>
          </p:spPr>
          <p:txBody>
            <a:bodyPr wrap="square" lIns="0" tIns="0" rIns="0" bIns="0" rtlCol="0"/>
            <a:lstStyle/>
            <a:p>
              <a:endParaRPr/>
            </a:p>
          </p:txBody>
        </p:sp>
        <p:sp>
          <p:nvSpPr>
            <p:cNvPr id="217" name="object 193">
              <a:extLst>
                <a:ext uri="{FF2B5EF4-FFF2-40B4-BE49-F238E27FC236}">
                  <a16:creationId xmlns:a16="http://schemas.microsoft.com/office/drawing/2014/main" id="{3F1381D1-2DEA-49A7-9048-8F5BEE767BAA}"/>
                </a:ext>
              </a:extLst>
            </p:cNvPr>
            <p:cNvSpPr/>
            <p:nvPr/>
          </p:nvSpPr>
          <p:spPr>
            <a:xfrm>
              <a:off x="6735864" y="8971165"/>
              <a:ext cx="34290" cy="35560"/>
            </a:xfrm>
            <a:custGeom>
              <a:avLst/>
              <a:gdLst/>
              <a:ahLst/>
              <a:cxnLst/>
              <a:rect l="l" t="t" r="r" b="b"/>
              <a:pathLst>
                <a:path w="34290" h="35559">
                  <a:moveTo>
                    <a:pt x="17297" y="16560"/>
                  </a:moveTo>
                  <a:lnTo>
                    <a:pt x="15951" y="0"/>
                  </a:lnTo>
                  <a:lnTo>
                    <a:pt x="15049" y="4559"/>
                  </a:lnTo>
                  <a:lnTo>
                    <a:pt x="14008" y="9080"/>
                  </a:lnTo>
                  <a:lnTo>
                    <a:pt x="13411" y="13677"/>
                  </a:lnTo>
                  <a:lnTo>
                    <a:pt x="17297" y="16560"/>
                  </a:lnTo>
                  <a:close/>
                </a:path>
                <a:path w="34290" h="35559">
                  <a:moveTo>
                    <a:pt x="17297" y="16560"/>
                  </a:moveTo>
                  <a:lnTo>
                    <a:pt x="0" y="15405"/>
                  </a:lnTo>
                  <a:lnTo>
                    <a:pt x="4000" y="17449"/>
                  </a:lnTo>
                  <a:lnTo>
                    <a:pt x="7975" y="19418"/>
                  </a:lnTo>
                  <a:lnTo>
                    <a:pt x="12077" y="21336"/>
                  </a:lnTo>
                  <a:lnTo>
                    <a:pt x="17297" y="16560"/>
                  </a:lnTo>
                  <a:close/>
                </a:path>
                <a:path w="34290" h="35559">
                  <a:moveTo>
                    <a:pt x="18884" y="24739"/>
                  </a:moveTo>
                  <a:lnTo>
                    <a:pt x="17297" y="16560"/>
                  </a:lnTo>
                  <a:lnTo>
                    <a:pt x="10058" y="35102"/>
                  </a:lnTo>
                  <a:lnTo>
                    <a:pt x="12814" y="31496"/>
                  </a:lnTo>
                  <a:lnTo>
                    <a:pt x="18884" y="24739"/>
                  </a:lnTo>
                  <a:close/>
                </a:path>
                <a:path w="34290" h="35559">
                  <a:moveTo>
                    <a:pt x="30975" y="30721"/>
                  </a:moveTo>
                  <a:lnTo>
                    <a:pt x="28663" y="27051"/>
                  </a:lnTo>
                  <a:lnTo>
                    <a:pt x="25793" y="22313"/>
                  </a:lnTo>
                  <a:lnTo>
                    <a:pt x="25247" y="21374"/>
                  </a:lnTo>
                  <a:lnTo>
                    <a:pt x="24206" y="19443"/>
                  </a:lnTo>
                  <a:lnTo>
                    <a:pt x="17297" y="16560"/>
                  </a:lnTo>
                  <a:lnTo>
                    <a:pt x="30975" y="30721"/>
                  </a:lnTo>
                  <a:close/>
                </a:path>
                <a:path w="34290" h="35559">
                  <a:moveTo>
                    <a:pt x="34290" y="11010"/>
                  </a:moveTo>
                  <a:lnTo>
                    <a:pt x="29806" y="11506"/>
                  </a:lnTo>
                  <a:lnTo>
                    <a:pt x="25336" y="12077"/>
                  </a:lnTo>
                  <a:lnTo>
                    <a:pt x="20904" y="12725"/>
                  </a:lnTo>
                  <a:lnTo>
                    <a:pt x="17297" y="16560"/>
                  </a:lnTo>
                  <a:lnTo>
                    <a:pt x="34290" y="11010"/>
                  </a:lnTo>
                  <a:close/>
                </a:path>
              </a:pathLst>
            </a:custGeom>
            <a:solidFill>
              <a:srgbClr val="F4D01C"/>
            </a:solidFill>
          </p:spPr>
          <p:txBody>
            <a:bodyPr wrap="square" lIns="0" tIns="0" rIns="0" bIns="0" rtlCol="0"/>
            <a:lstStyle/>
            <a:p>
              <a:endParaRPr/>
            </a:p>
          </p:txBody>
        </p:sp>
        <p:sp>
          <p:nvSpPr>
            <p:cNvPr id="218" name="object 194">
              <a:extLst>
                <a:ext uri="{FF2B5EF4-FFF2-40B4-BE49-F238E27FC236}">
                  <a16:creationId xmlns:a16="http://schemas.microsoft.com/office/drawing/2014/main" id="{DE04054C-137C-407B-8696-C0F27F86DE31}"/>
                </a:ext>
              </a:extLst>
            </p:cNvPr>
            <p:cNvSpPr/>
            <p:nvPr/>
          </p:nvSpPr>
          <p:spPr>
            <a:xfrm>
              <a:off x="6735737" y="8971178"/>
              <a:ext cx="34925" cy="35560"/>
            </a:xfrm>
            <a:custGeom>
              <a:avLst/>
              <a:gdLst/>
              <a:ahLst/>
              <a:cxnLst/>
              <a:rect l="l" t="t" r="r" b="b"/>
              <a:pathLst>
                <a:path w="34925" h="35559">
                  <a:moveTo>
                    <a:pt x="17411" y="16560"/>
                  </a:moveTo>
                  <a:lnTo>
                    <a:pt x="12217" y="21336"/>
                  </a:lnTo>
                  <a:lnTo>
                    <a:pt x="10934" y="29337"/>
                  </a:lnTo>
                  <a:lnTo>
                    <a:pt x="10706" y="30480"/>
                  </a:lnTo>
                  <a:lnTo>
                    <a:pt x="10198" y="35090"/>
                  </a:lnTo>
                  <a:lnTo>
                    <a:pt x="17411" y="16560"/>
                  </a:lnTo>
                  <a:close/>
                </a:path>
                <a:path w="34925" h="35559">
                  <a:moveTo>
                    <a:pt x="17411" y="16548"/>
                  </a:moveTo>
                  <a:lnTo>
                    <a:pt x="13538" y="13677"/>
                  </a:lnTo>
                  <a:lnTo>
                    <a:pt x="9042" y="14160"/>
                  </a:lnTo>
                  <a:lnTo>
                    <a:pt x="4533" y="14706"/>
                  </a:lnTo>
                  <a:lnTo>
                    <a:pt x="0" y="15328"/>
                  </a:lnTo>
                  <a:lnTo>
                    <a:pt x="127" y="15392"/>
                  </a:lnTo>
                  <a:lnTo>
                    <a:pt x="17411" y="16548"/>
                  </a:lnTo>
                  <a:close/>
                </a:path>
                <a:path w="34925" h="35559">
                  <a:moveTo>
                    <a:pt x="34417" y="10998"/>
                  </a:moveTo>
                  <a:lnTo>
                    <a:pt x="17437" y="16548"/>
                  </a:lnTo>
                  <a:lnTo>
                    <a:pt x="21005" y="12661"/>
                  </a:lnTo>
                  <a:lnTo>
                    <a:pt x="20574" y="11645"/>
                  </a:lnTo>
                  <a:lnTo>
                    <a:pt x="20091" y="10617"/>
                  </a:lnTo>
                  <a:lnTo>
                    <a:pt x="17665" y="4330"/>
                  </a:lnTo>
                  <a:lnTo>
                    <a:pt x="16078" y="0"/>
                  </a:lnTo>
                  <a:lnTo>
                    <a:pt x="17411" y="16548"/>
                  </a:lnTo>
                  <a:lnTo>
                    <a:pt x="19011" y="24726"/>
                  </a:lnTo>
                  <a:lnTo>
                    <a:pt x="23050" y="26797"/>
                  </a:lnTo>
                  <a:lnTo>
                    <a:pt x="27063" y="28803"/>
                  </a:lnTo>
                  <a:lnTo>
                    <a:pt x="31102" y="30721"/>
                  </a:lnTo>
                  <a:lnTo>
                    <a:pt x="17437" y="16573"/>
                  </a:lnTo>
                  <a:lnTo>
                    <a:pt x="24333" y="19443"/>
                  </a:lnTo>
                  <a:lnTo>
                    <a:pt x="27673" y="16510"/>
                  </a:lnTo>
                  <a:lnTo>
                    <a:pt x="32664" y="12319"/>
                  </a:lnTo>
                  <a:lnTo>
                    <a:pt x="34417" y="10998"/>
                  </a:lnTo>
                  <a:close/>
                </a:path>
              </a:pathLst>
            </a:custGeom>
            <a:solidFill>
              <a:srgbClr val="E7BC20"/>
            </a:solidFill>
          </p:spPr>
          <p:txBody>
            <a:bodyPr wrap="square" lIns="0" tIns="0" rIns="0" bIns="0" rtlCol="0"/>
            <a:lstStyle/>
            <a:p>
              <a:endParaRPr/>
            </a:p>
          </p:txBody>
        </p:sp>
        <p:sp>
          <p:nvSpPr>
            <p:cNvPr id="219" name="object 195">
              <a:extLst>
                <a:ext uri="{FF2B5EF4-FFF2-40B4-BE49-F238E27FC236}">
                  <a16:creationId xmlns:a16="http://schemas.microsoft.com/office/drawing/2014/main" id="{ED546648-355A-448B-AE9E-E2ADEA4DCA72}"/>
                </a:ext>
              </a:extLst>
            </p:cNvPr>
            <p:cNvSpPr/>
            <p:nvPr/>
          </p:nvSpPr>
          <p:spPr>
            <a:xfrm>
              <a:off x="6823443" y="8972270"/>
              <a:ext cx="34925" cy="33655"/>
            </a:xfrm>
            <a:custGeom>
              <a:avLst/>
              <a:gdLst/>
              <a:ahLst/>
              <a:cxnLst/>
              <a:rect l="l" t="t" r="r" b="b"/>
              <a:pathLst>
                <a:path w="34925" h="33654">
                  <a:moveTo>
                    <a:pt x="16675" y="16497"/>
                  </a:moveTo>
                  <a:lnTo>
                    <a:pt x="5829" y="33172"/>
                  </a:lnTo>
                  <a:lnTo>
                    <a:pt x="9258" y="30187"/>
                  </a:lnTo>
                  <a:lnTo>
                    <a:pt x="16573" y="24803"/>
                  </a:lnTo>
                  <a:lnTo>
                    <a:pt x="16675" y="16497"/>
                  </a:lnTo>
                  <a:close/>
                </a:path>
                <a:path w="34925" h="33654">
                  <a:moveTo>
                    <a:pt x="18745" y="0"/>
                  </a:moveTo>
                  <a:lnTo>
                    <a:pt x="16929" y="4279"/>
                  </a:lnTo>
                  <a:lnTo>
                    <a:pt x="14998" y="8496"/>
                  </a:lnTo>
                  <a:lnTo>
                    <a:pt x="13487" y="12877"/>
                  </a:lnTo>
                  <a:lnTo>
                    <a:pt x="16687" y="16484"/>
                  </a:lnTo>
                  <a:lnTo>
                    <a:pt x="0" y="11836"/>
                  </a:lnTo>
                  <a:lnTo>
                    <a:pt x="3492" y="14655"/>
                  </a:lnTo>
                  <a:lnTo>
                    <a:pt x="6985" y="17386"/>
                  </a:lnTo>
                  <a:lnTo>
                    <a:pt x="10617" y="20104"/>
                  </a:lnTo>
                  <a:lnTo>
                    <a:pt x="16675" y="16497"/>
                  </a:lnTo>
                  <a:lnTo>
                    <a:pt x="18745" y="0"/>
                  </a:lnTo>
                  <a:close/>
                </a:path>
                <a:path w="34925" h="33654">
                  <a:moveTo>
                    <a:pt x="27203" y="33134"/>
                  </a:moveTo>
                  <a:lnTo>
                    <a:pt x="25692" y="29083"/>
                  </a:lnTo>
                  <a:lnTo>
                    <a:pt x="23837" y="23850"/>
                  </a:lnTo>
                  <a:lnTo>
                    <a:pt x="23495" y="22809"/>
                  </a:lnTo>
                  <a:lnTo>
                    <a:pt x="22872" y="20726"/>
                  </a:lnTo>
                  <a:lnTo>
                    <a:pt x="16700" y="16484"/>
                  </a:lnTo>
                  <a:lnTo>
                    <a:pt x="27203" y="33134"/>
                  </a:lnTo>
                  <a:close/>
                </a:path>
                <a:path w="34925" h="33654">
                  <a:moveTo>
                    <a:pt x="34467" y="14490"/>
                  </a:moveTo>
                  <a:lnTo>
                    <a:pt x="29972" y="14058"/>
                  </a:lnTo>
                  <a:lnTo>
                    <a:pt x="25488" y="13716"/>
                  </a:lnTo>
                  <a:lnTo>
                    <a:pt x="21005" y="13449"/>
                  </a:lnTo>
                  <a:lnTo>
                    <a:pt x="16700" y="16471"/>
                  </a:lnTo>
                  <a:lnTo>
                    <a:pt x="34467" y="14490"/>
                  </a:lnTo>
                  <a:close/>
                </a:path>
              </a:pathLst>
            </a:custGeom>
            <a:solidFill>
              <a:srgbClr val="F4D01C"/>
            </a:solidFill>
          </p:spPr>
          <p:txBody>
            <a:bodyPr wrap="square" lIns="0" tIns="0" rIns="0" bIns="0" rtlCol="0"/>
            <a:lstStyle/>
            <a:p>
              <a:endParaRPr/>
            </a:p>
          </p:txBody>
        </p:sp>
        <p:sp>
          <p:nvSpPr>
            <p:cNvPr id="220" name="object 196">
              <a:extLst>
                <a:ext uri="{FF2B5EF4-FFF2-40B4-BE49-F238E27FC236}">
                  <a16:creationId xmlns:a16="http://schemas.microsoft.com/office/drawing/2014/main" id="{0A7E370A-5BD7-43DC-B3ED-55BC815EC6FF}"/>
                </a:ext>
              </a:extLst>
            </p:cNvPr>
            <p:cNvSpPr/>
            <p:nvPr/>
          </p:nvSpPr>
          <p:spPr>
            <a:xfrm>
              <a:off x="6823329" y="8972270"/>
              <a:ext cx="34925" cy="33655"/>
            </a:xfrm>
            <a:custGeom>
              <a:avLst/>
              <a:gdLst/>
              <a:ahLst/>
              <a:cxnLst/>
              <a:rect l="l" t="t" r="r" b="b"/>
              <a:pathLst>
                <a:path w="34925" h="33654">
                  <a:moveTo>
                    <a:pt x="16789" y="16484"/>
                  </a:moveTo>
                  <a:lnTo>
                    <a:pt x="13589" y="12877"/>
                  </a:lnTo>
                  <a:lnTo>
                    <a:pt x="9080" y="12433"/>
                  </a:lnTo>
                  <a:lnTo>
                    <a:pt x="4559" y="12052"/>
                  </a:lnTo>
                  <a:lnTo>
                    <a:pt x="0" y="11747"/>
                  </a:lnTo>
                  <a:lnTo>
                    <a:pt x="16789" y="16484"/>
                  </a:lnTo>
                  <a:close/>
                </a:path>
                <a:path w="34925" h="33654">
                  <a:moveTo>
                    <a:pt x="16802" y="16484"/>
                  </a:moveTo>
                  <a:lnTo>
                    <a:pt x="10731" y="20104"/>
                  </a:lnTo>
                  <a:lnTo>
                    <a:pt x="8242" y="26581"/>
                  </a:lnTo>
                  <a:lnTo>
                    <a:pt x="7848" y="27673"/>
                  </a:lnTo>
                  <a:lnTo>
                    <a:pt x="7391" y="28752"/>
                  </a:lnTo>
                  <a:lnTo>
                    <a:pt x="5956" y="33159"/>
                  </a:lnTo>
                  <a:lnTo>
                    <a:pt x="16802" y="16484"/>
                  </a:lnTo>
                  <a:close/>
                </a:path>
                <a:path w="34925" h="33654">
                  <a:moveTo>
                    <a:pt x="27317" y="33121"/>
                  </a:moveTo>
                  <a:lnTo>
                    <a:pt x="16814" y="16484"/>
                  </a:lnTo>
                  <a:lnTo>
                    <a:pt x="16700" y="24803"/>
                  </a:lnTo>
                  <a:lnTo>
                    <a:pt x="20231" y="27647"/>
                  </a:lnTo>
                  <a:lnTo>
                    <a:pt x="23761" y="30429"/>
                  </a:lnTo>
                  <a:lnTo>
                    <a:pt x="27317" y="33121"/>
                  </a:lnTo>
                  <a:close/>
                </a:path>
                <a:path w="34925" h="33654">
                  <a:moveTo>
                    <a:pt x="34582" y="14490"/>
                  </a:moveTo>
                  <a:lnTo>
                    <a:pt x="16814" y="16471"/>
                  </a:lnTo>
                  <a:lnTo>
                    <a:pt x="21107" y="13398"/>
                  </a:lnTo>
                  <a:lnTo>
                    <a:pt x="20624" y="11201"/>
                  </a:lnTo>
                  <a:lnTo>
                    <a:pt x="19532" y="4559"/>
                  </a:lnTo>
                  <a:lnTo>
                    <a:pt x="18846" y="0"/>
                  </a:lnTo>
                  <a:lnTo>
                    <a:pt x="16802" y="16484"/>
                  </a:lnTo>
                  <a:lnTo>
                    <a:pt x="22987" y="20713"/>
                  </a:lnTo>
                  <a:lnTo>
                    <a:pt x="26860" y="18516"/>
                  </a:lnTo>
                  <a:lnTo>
                    <a:pt x="32588" y="15443"/>
                  </a:lnTo>
                  <a:lnTo>
                    <a:pt x="34582" y="14490"/>
                  </a:lnTo>
                  <a:close/>
                </a:path>
              </a:pathLst>
            </a:custGeom>
            <a:solidFill>
              <a:srgbClr val="E7BC20"/>
            </a:solidFill>
          </p:spPr>
          <p:txBody>
            <a:bodyPr wrap="square" lIns="0" tIns="0" rIns="0" bIns="0" rtlCol="0"/>
            <a:lstStyle/>
            <a:p>
              <a:endParaRPr/>
            </a:p>
          </p:txBody>
        </p:sp>
        <p:sp>
          <p:nvSpPr>
            <p:cNvPr id="221" name="object 197">
              <a:extLst>
                <a:ext uri="{FF2B5EF4-FFF2-40B4-BE49-F238E27FC236}">
                  <a16:creationId xmlns:a16="http://schemas.microsoft.com/office/drawing/2014/main" id="{8E0515D7-2F8A-4521-A9EA-71A5859A3018}"/>
                </a:ext>
              </a:extLst>
            </p:cNvPr>
            <p:cNvSpPr/>
            <p:nvPr/>
          </p:nvSpPr>
          <p:spPr>
            <a:xfrm>
              <a:off x="6981126" y="9043835"/>
              <a:ext cx="34290" cy="33020"/>
            </a:xfrm>
            <a:custGeom>
              <a:avLst/>
              <a:gdLst/>
              <a:ahLst/>
              <a:cxnLst/>
              <a:rect l="l" t="t" r="r" b="b"/>
              <a:pathLst>
                <a:path w="34290" h="33020">
                  <a:moveTo>
                    <a:pt x="17995" y="12966"/>
                  </a:moveTo>
                  <a:lnTo>
                    <a:pt x="6223" y="254"/>
                  </a:lnTo>
                  <a:lnTo>
                    <a:pt x="7721" y="4483"/>
                  </a:lnTo>
                  <a:lnTo>
                    <a:pt x="9258" y="8648"/>
                  </a:lnTo>
                  <a:lnTo>
                    <a:pt x="10934" y="12865"/>
                  </a:lnTo>
                  <a:lnTo>
                    <a:pt x="17995" y="12966"/>
                  </a:lnTo>
                  <a:close/>
                </a:path>
                <a:path w="34290" h="33020">
                  <a:moveTo>
                    <a:pt x="17995" y="12966"/>
                  </a:moveTo>
                  <a:lnTo>
                    <a:pt x="0" y="21475"/>
                  </a:lnTo>
                  <a:lnTo>
                    <a:pt x="4483" y="20739"/>
                  </a:lnTo>
                  <a:lnTo>
                    <a:pt x="13538" y="20002"/>
                  </a:lnTo>
                  <a:lnTo>
                    <a:pt x="17995" y="12966"/>
                  </a:lnTo>
                  <a:close/>
                </a:path>
                <a:path w="34290" h="33020">
                  <a:moveTo>
                    <a:pt x="21031" y="19812"/>
                  </a:moveTo>
                  <a:lnTo>
                    <a:pt x="17995" y="12966"/>
                  </a:lnTo>
                  <a:lnTo>
                    <a:pt x="18211" y="32651"/>
                  </a:lnTo>
                  <a:lnTo>
                    <a:pt x="19050" y="28397"/>
                  </a:lnTo>
                  <a:lnTo>
                    <a:pt x="20472" y="21920"/>
                  </a:lnTo>
                  <a:lnTo>
                    <a:pt x="21031" y="19812"/>
                  </a:lnTo>
                  <a:close/>
                </a:path>
                <a:path w="34290" h="33020">
                  <a:moveTo>
                    <a:pt x="28397" y="0"/>
                  </a:moveTo>
                  <a:lnTo>
                    <a:pt x="24612" y="2692"/>
                  </a:lnTo>
                  <a:lnTo>
                    <a:pt x="20751" y="5270"/>
                  </a:lnTo>
                  <a:lnTo>
                    <a:pt x="17157" y="8204"/>
                  </a:lnTo>
                  <a:lnTo>
                    <a:pt x="17995" y="12966"/>
                  </a:lnTo>
                  <a:lnTo>
                    <a:pt x="28397" y="0"/>
                  </a:lnTo>
                  <a:close/>
                </a:path>
                <a:path w="34290" h="33020">
                  <a:moveTo>
                    <a:pt x="34175" y="20599"/>
                  </a:moveTo>
                  <a:lnTo>
                    <a:pt x="32385" y="19227"/>
                  </a:lnTo>
                  <a:lnTo>
                    <a:pt x="26936" y="15240"/>
                  </a:lnTo>
                  <a:lnTo>
                    <a:pt x="23266" y="12649"/>
                  </a:lnTo>
                  <a:lnTo>
                    <a:pt x="18008" y="12966"/>
                  </a:lnTo>
                  <a:lnTo>
                    <a:pt x="34175" y="20599"/>
                  </a:lnTo>
                  <a:close/>
                </a:path>
              </a:pathLst>
            </a:custGeom>
            <a:solidFill>
              <a:srgbClr val="F4D01C"/>
            </a:solidFill>
          </p:spPr>
          <p:txBody>
            <a:bodyPr wrap="square" lIns="0" tIns="0" rIns="0" bIns="0" rtlCol="0"/>
            <a:lstStyle/>
            <a:p>
              <a:endParaRPr/>
            </a:p>
          </p:txBody>
        </p:sp>
        <p:sp>
          <p:nvSpPr>
            <p:cNvPr id="222" name="object 198">
              <a:extLst>
                <a:ext uri="{FF2B5EF4-FFF2-40B4-BE49-F238E27FC236}">
                  <a16:creationId xmlns:a16="http://schemas.microsoft.com/office/drawing/2014/main" id="{1E0BD32B-2CCE-4DAC-BF44-3E2CB1269CBC}"/>
                </a:ext>
              </a:extLst>
            </p:cNvPr>
            <p:cNvSpPr/>
            <p:nvPr/>
          </p:nvSpPr>
          <p:spPr>
            <a:xfrm>
              <a:off x="6981126" y="9043835"/>
              <a:ext cx="34290" cy="33020"/>
            </a:xfrm>
            <a:custGeom>
              <a:avLst/>
              <a:gdLst/>
              <a:ahLst/>
              <a:cxnLst/>
              <a:rect l="l" t="t" r="r" b="b"/>
              <a:pathLst>
                <a:path w="34290" h="33020">
                  <a:moveTo>
                    <a:pt x="17970" y="12966"/>
                  </a:moveTo>
                  <a:lnTo>
                    <a:pt x="17145" y="8204"/>
                  </a:lnTo>
                  <a:lnTo>
                    <a:pt x="13550" y="5461"/>
                  </a:lnTo>
                  <a:lnTo>
                    <a:pt x="9893" y="2768"/>
                  </a:lnTo>
                  <a:lnTo>
                    <a:pt x="6172" y="114"/>
                  </a:lnTo>
                  <a:lnTo>
                    <a:pt x="6223" y="254"/>
                  </a:lnTo>
                  <a:lnTo>
                    <a:pt x="17970" y="12966"/>
                  </a:lnTo>
                  <a:close/>
                </a:path>
                <a:path w="34290" h="33020">
                  <a:moveTo>
                    <a:pt x="28397" y="0"/>
                  </a:moveTo>
                  <a:lnTo>
                    <a:pt x="17995" y="12954"/>
                  </a:lnTo>
                  <a:lnTo>
                    <a:pt x="10922" y="12865"/>
                  </a:lnTo>
                  <a:lnTo>
                    <a:pt x="4495" y="17792"/>
                  </a:lnTo>
                  <a:lnTo>
                    <a:pt x="3543" y="18478"/>
                  </a:lnTo>
                  <a:lnTo>
                    <a:pt x="0" y="21475"/>
                  </a:lnTo>
                  <a:lnTo>
                    <a:pt x="17970" y="12979"/>
                  </a:lnTo>
                  <a:lnTo>
                    <a:pt x="13538" y="19989"/>
                  </a:lnTo>
                  <a:lnTo>
                    <a:pt x="15049" y="24269"/>
                  </a:lnTo>
                  <a:lnTo>
                    <a:pt x="16598" y="28486"/>
                  </a:lnTo>
                  <a:lnTo>
                    <a:pt x="18211" y="32651"/>
                  </a:lnTo>
                  <a:lnTo>
                    <a:pt x="17995" y="12979"/>
                  </a:lnTo>
                  <a:lnTo>
                    <a:pt x="23279" y="12598"/>
                  </a:lnTo>
                  <a:lnTo>
                    <a:pt x="23660" y="11557"/>
                  </a:lnTo>
                  <a:lnTo>
                    <a:pt x="24015" y="10477"/>
                  </a:lnTo>
                  <a:lnTo>
                    <a:pt x="25704" y="6337"/>
                  </a:lnTo>
                  <a:lnTo>
                    <a:pt x="27470" y="2133"/>
                  </a:lnTo>
                  <a:lnTo>
                    <a:pt x="28397" y="0"/>
                  </a:lnTo>
                  <a:close/>
                </a:path>
                <a:path w="34290" h="33020">
                  <a:moveTo>
                    <a:pt x="34163" y="20586"/>
                  </a:moveTo>
                  <a:lnTo>
                    <a:pt x="17995" y="12979"/>
                  </a:lnTo>
                  <a:lnTo>
                    <a:pt x="21031" y="19812"/>
                  </a:lnTo>
                  <a:lnTo>
                    <a:pt x="23266" y="19875"/>
                  </a:lnTo>
                  <a:lnTo>
                    <a:pt x="27647" y="20091"/>
                  </a:lnTo>
                  <a:lnTo>
                    <a:pt x="31978" y="20358"/>
                  </a:lnTo>
                  <a:lnTo>
                    <a:pt x="34163" y="20586"/>
                  </a:lnTo>
                  <a:close/>
                </a:path>
              </a:pathLst>
            </a:custGeom>
            <a:solidFill>
              <a:srgbClr val="E7BC20"/>
            </a:solidFill>
          </p:spPr>
          <p:txBody>
            <a:bodyPr wrap="square" lIns="0" tIns="0" rIns="0" bIns="0" rtlCol="0"/>
            <a:lstStyle/>
            <a:p>
              <a:endParaRPr/>
            </a:p>
          </p:txBody>
        </p:sp>
        <p:sp>
          <p:nvSpPr>
            <p:cNvPr id="223" name="object 199">
              <a:extLst>
                <a:ext uri="{FF2B5EF4-FFF2-40B4-BE49-F238E27FC236}">
                  <a16:creationId xmlns:a16="http://schemas.microsoft.com/office/drawing/2014/main" id="{81377E0D-8EB8-4310-AF42-AEDA96B8CAAF}"/>
                </a:ext>
              </a:extLst>
            </p:cNvPr>
            <p:cNvSpPr/>
            <p:nvPr/>
          </p:nvSpPr>
          <p:spPr>
            <a:xfrm>
              <a:off x="7041172" y="9103550"/>
              <a:ext cx="33655" cy="34925"/>
            </a:xfrm>
            <a:custGeom>
              <a:avLst/>
              <a:gdLst/>
              <a:ahLst/>
              <a:cxnLst/>
              <a:rect l="l" t="t" r="r" b="b"/>
              <a:pathLst>
                <a:path w="33654" h="34925">
                  <a:moveTo>
                    <a:pt x="19634" y="15443"/>
                  </a:moveTo>
                  <a:lnTo>
                    <a:pt x="0" y="18719"/>
                  </a:lnTo>
                  <a:lnTo>
                    <a:pt x="4508" y="19227"/>
                  </a:lnTo>
                  <a:lnTo>
                    <a:pt x="13423" y="20993"/>
                  </a:lnTo>
                  <a:lnTo>
                    <a:pt x="19634" y="15443"/>
                  </a:lnTo>
                  <a:close/>
                </a:path>
                <a:path w="33654" h="34925">
                  <a:moveTo>
                    <a:pt x="20688" y="22860"/>
                  </a:moveTo>
                  <a:lnTo>
                    <a:pt x="19634" y="15468"/>
                  </a:lnTo>
                  <a:lnTo>
                    <a:pt x="14465" y="34442"/>
                  </a:lnTo>
                  <a:lnTo>
                    <a:pt x="17462" y="28625"/>
                  </a:lnTo>
                  <a:lnTo>
                    <a:pt x="19024" y="25692"/>
                  </a:lnTo>
                  <a:lnTo>
                    <a:pt x="20688" y="22860"/>
                  </a:lnTo>
                  <a:close/>
                </a:path>
                <a:path w="33654" h="34925">
                  <a:moveTo>
                    <a:pt x="33108" y="27203"/>
                  </a:moveTo>
                  <a:lnTo>
                    <a:pt x="31762" y="25400"/>
                  </a:lnTo>
                  <a:lnTo>
                    <a:pt x="28994" y="21818"/>
                  </a:lnTo>
                  <a:lnTo>
                    <a:pt x="27609" y="20066"/>
                  </a:lnTo>
                  <a:lnTo>
                    <a:pt x="24777" y="16586"/>
                  </a:lnTo>
                  <a:lnTo>
                    <a:pt x="19634" y="15468"/>
                  </a:lnTo>
                  <a:lnTo>
                    <a:pt x="33108" y="27203"/>
                  </a:lnTo>
                  <a:close/>
                </a:path>
                <a:path w="33654" h="34925">
                  <a:moveTo>
                    <a:pt x="33159" y="5816"/>
                  </a:moveTo>
                  <a:lnTo>
                    <a:pt x="28778" y="7366"/>
                  </a:lnTo>
                  <a:lnTo>
                    <a:pt x="24371" y="8801"/>
                  </a:lnTo>
                  <a:lnTo>
                    <a:pt x="20104" y="10642"/>
                  </a:lnTo>
                  <a:lnTo>
                    <a:pt x="19621" y="15430"/>
                  </a:lnTo>
                  <a:lnTo>
                    <a:pt x="11772" y="0"/>
                  </a:lnTo>
                  <a:lnTo>
                    <a:pt x="12052" y="4470"/>
                  </a:lnTo>
                  <a:lnTo>
                    <a:pt x="12407" y="8902"/>
                  </a:lnTo>
                  <a:lnTo>
                    <a:pt x="12865" y="13411"/>
                  </a:lnTo>
                  <a:lnTo>
                    <a:pt x="19621" y="15443"/>
                  </a:lnTo>
                  <a:lnTo>
                    <a:pt x="33159" y="5816"/>
                  </a:lnTo>
                  <a:close/>
                </a:path>
              </a:pathLst>
            </a:custGeom>
            <a:solidFill>
              <a:srgbClr val="F4D01C"/>
            </a:solidFill>
          </p:spPr>
          <p:txBody>
            <a:bodyPr wrap="square" lIns="0" tIns="0" rIns="0" bIns="0" rtlCol="0"/>
            <a:lstStyle/>
            <a:p>
              <a:endParaRPr/>
            </a:p>
          </p:txBody>
        </p:sp>
        <p:sp>
          <p:nvSpPr>
            <p:cNvPr id="224" name="object 200">
              <a:extLst>
                <a:ext uri="{FF2B5EF4-FFF2-40B4-BE49-F238E27FC236}">
                  <a16:creationId xmlns:a16="http://schemas.microsoft.com/office/drawing/2014/main" id="{87D7E7A7-FCA0-4FE4-A0BC-E6F55BD6111A}"/>
                </a:ext>
              </a:extLst>
            </p:cNvPr>
            <p:cNvSpPr/>
            <p:nvPr/>
          </p:nvSpPr>
          <p:spPr>
            <a:xfrm>
              <a:off x="7041172" y="9103423"/>
              <a:ext cx="33655" cy="34925"/>
            </a:xfrm>
            <a:custGeom>
              <a:avLst/>
              <a:gdLst/>
              <a:ahLst/>
              <a:cxnLst/>
              <a:rect l="l" t="t" r="r" b="b"/>
              <a:pathLst>
                <a:path w="33654" h="34925">
                  <a:moveTo>
                    <a:pt x="19608" y="15595"/>
                  </a:moveTo>
                  <a:lnTo>
                    <a:pt x="13423" y="21120"/>
                  </a:lnTo>
                  <a:lnTo>
                    <a:pt x="13703" y="25641"/>
                  </a:lnTo>
                  <a:lnTo>
                    <a:pt x="14046" y="30124"/>
                  </a:lnTo>
                  <a:lnTo>
                    <a:pt x="14465" y="34569"/>
                  </a:lnTo>
                  <a:lnTo>
                    <a:pt x="19608" y="15595"/>
                  </a:lnTo>
                  <a:close/>
                </a:path>
                <a:path w="33654" h="34925">
                  <a:moveTo>
                    <a:pt x="33108" y="27317"/>
                  </a:moveTo>
                  <a:lnTo>
                    <a:pt x="19634" y="15582"/>
                  </a:lnTo>
                  <a:lnTo>
                    <a:pt x="20688" y="22987"/>
                  </a:lnTo>
                  <a:lnTo>
                    <a:pt x="22821" y="23660"/>
                  </a:lnTo>
                  <a:lnTo>
                    <a:pt x="26974" y="25057"/>
                  </a:lnTo>
                  <a:lnTo>
                    <a:pt x="31064" y="26492"/>
                  </a:lnTo>
                  <a:lnTo>
                    <a:pt x="33108" y="27317"/>
                  </a:lnTo>
                  <a:close/>
                </a:path>
                <a:path w="33654" h="34925">
                  <a:moveTo>
                    <a:pt x="33172" y="5943"/>
                  </a:moveTo>
                  <a:lnTo>
                    <a:pt x="19634" y="15570"/>
                  </a:lnTo>
                  <a:lnTo>
                    <a:pt x="20116" y="10769"/>
                  </a:lnTo>
                  <a:lnTo>
                    <a:pt x="17411" y="7150"/>
                  </a:lnTo>
                  <a:lnTo>
                    <a:pt x="14617" y="3556"/>
                  </a:lnTo>
                  <a:lnTo>
                    <a:pt x="11760" y="0"/>
                  </a:lnTo>
                  <a:lnTo>
                    <a:pt x="11772" y="127"/>
                  </a:lnTo>
                  <a:lnTo>
                    <a:pt x="19608" y="15582"/>
                  </a:lnTo>
                  <a:lnTo>
                    <a:pt x="12852" y="13550"/>
                  </a:lnTo>
                  <a:lnTo>
                    <a:pt x="5321" y="16548"/>
                  </a:lnTo>
                  <a:lnTo>
                    <a:pt x="4216" y="16929"/>
                  </a:lnTo>
                  <a:lnTo>
                    <a:pt x="0" y="18859"/>
                  </a:lnTo>
                  <a:lnTo>
                    <a:pt x="19608" y="15595"/>
                  </a:lnTo>
                  <a:lnTo>
                    <a:pt x="24815" y="16662"/>
                  </a:lnTo>
                  <a:lnTo>
                    <a:pt x="25463" y="15760"/>
                  </a:lnTo>
                  <a:lnTo>
                    <a:pt x="26098" y="14820"/>
                  </a:lnTo>
                  <a:lnTo>
                    <a:pt x="30264" y="9525"/>
                  </a:lnTo>
                  <a:lnTo>
                    <a:pt x="31699" y="7734"/>
                  </a:lnTo>
                  <a:lnTo>
                    <a:pt x="33172" y="5943"/>
                  </a:lnTo>
                  <a:close/>
                </a:path>
              </a:pathLst>
            </a:custGeom>
            <a:solidFill>
              <a:srgbClr val="E7BC20"/>
            </a:solidFill>
          </p:spPr>
          <p:txBody>
            <a:bodyPr wrap="square" lIns="0" tIns="0" rIns="0" bIns="0" rtlCol="0"/>
            <a:lstStyle/>
            <a:p>
              <a:endParaRPr/>
            </a:p>
          </p:txBody>
        </p:sp>
        <p:sp>
          <p:nvSpPr>
            <p:cNvPr id="225" name="object 201">
              <a:extLst>
                <a:ext uri="{FF2B5EF4-FFF2-40B4-BE49-F238E27FC236}">
                  <a16:creationId xmlns:a16="http://schemas.microsoft.com/office/drawing/2014/main" id="{6827EDF8-A9D6-45E4-AD4A-C961F3FE25DC}"/>
                </a:ext>
              </a:extLst>
            </p:cNvPr>
            <p:cNvSpPr/>
            <p:nvPr/>
          </p:nvSpPr>
          <p:spPr>
            <a:xfrm>
              <a:off x="7083781" y="9177960"/>
              <a:ext cx="35560" cy="34290"/>
            </a:xfrm>
            <a:custGeom>
              <a:avLst/>
              <a:gdLst/>
              <a:ahLst/>
              <a:cxnLst/>
              <a:rect l="l" t="t" r="r" b="b"/>
              <a:pathLst>
                <a:path w="35559" h="34290">
                  <a:moveTo>
                    <a:pt x="19735" y="17030"/>
                  </a:moveTo>
                  <a:lnTo>
                    <a:pt x="16598" y="0"/>
                  </a:lnTo>
                  <a:lnTo>
                    <a:pt x="15608" y="4381"/>
                  </a:lnTo>
                  <a:lnTo>
                    <a:pt x="14681" y="8724"/>
                  </a:lnTo>
                  <a:lnTo>
                    <a:pt x="13830" y="13169"/>
                  </a:lnTo>
                  <a:lnTo>
                    <a:pt x="19735" y="17043"/>
                  </a:lnTo>
                  <a:close/>
                </a:path>
                <a:path w="35559" h="34290">
                  <a:moveTo>
                    <a:pt x="29324" y="32131"/>
                  </a:moveTo>
                  <a:lnTo>
                    <a:pt x="27736" y="27901"/>
                  </a:lnTo>
                  <a:lnTo>
                    <a:pt x="26073" y="23723"/>
                  </a:lnTo>
                  <a:lnTo>
                    <a:pt x="24358" y="19583"/>
                  </a:lnTo>
                  <a:lnTo>
                    <a:pt x="19748" y="17043"/>
                  </a:lnTo>
                  <a:lnTo>
                    <a:pt x="0" y="14605"/>
                  </a:lnTo>
                  <a:lnTo>
                    <a:pt x="4165" y="16383"/>
                  </a:lnTo>
                  <a:lnTo>
                    <a:pt x="12217" y="20599"/>
                  </a:lnTo>
                  <a:lnTo>
                    <a:pt x="19735" y="17056"/>
                  </a:lnTo>
                  <a:lnTo>
                    <a:pt x="9398" y="33794"/>
                  </a:lnTo>
                  <a:lnTo>
                    <a:pt x="13919" y="29070"/>
                  </a:lnTo>
                  <a:lnTo>
                    <a:pt x="17043" y="25933"/>
                  </a:lnTo>
                  <a:lnTo>
                    <a:pt x="18656" y="24460"/>
                  </a:lnTo>
                  <a:lnTo>
                    <a:pt x="19735" y="17081"/>
                  </a:lnTo>
                  <a:lnTo>
                    <a:pt x="29324" y="32131"/>
                  </a:lnTo>
                  <a:close/>
                </a:path>
                <a:path w="35559" h="34290">
                  <a:moveTo>
                    <a:pt x="35458" y="11645"/>
                  </a:moveTo>
                  <a:lnTo>
                    <a:pt x="30822" y="11899"/>
                  </a:lnTo>
                  <a:lnTo>
                    <a:pt x="26174" y="12001"/>
                  </a:lnTo>
                  <a:lnTo>
                    <a:pt x="21577" y="12560"/>
                  </a:lnTo>
                  <a:lnTo>
                    <a:pt x="19748" y="17043"/>
                  </a:lnTo>
                  <a:lnTo>
                    <a:pt x="35458" y="11645"/>
                  </a:lnTo>
                  <a:close/>
                </a:path>
              </a:pathLst>
            </a:custGeom>
            <a:solidFill>
              <a:srgbClr val="F4D01C"/>
            </a:solidFill>
          </p:spPr>
          <p:txBody>
            <a:bodyPr wrap="square" lIns="0" tIns="0" rIns="0" bIns="0" rtlCol="0"/>
            <a:lstStyle/>
            <a:p>
              <a:endParaRPr/>
            </a:p>
          </p:txBody>
        </p:sp>
        <p:sp>
          <p:nvSpPr>
            <p:cNvPr id="226" name="object 202">
              <a:extLst>
                <a:ext uri="{FF2B5EF4-FFF2-40B4-BE49-F238E27FC236}">
                  <a16:creationId xmlns:a16="http://schemas.microsoft.com/office/drawing/2014/main" id="{88FDA59D-2CB9-4FD3-BC90-5F329FA9C7B4}"/>
                </a:ext>
              </a:extLst>
            </p:cNvPr>
            <p:cNvSpPr/>
            <p:nvPr/>
          </p:nvSpPr>
          <p:spPr>
            <a:xfrm>
              <a:off x="7083768" y="9177820"/>
              <a:ext cx="35560" cy="34290"/>
            </a:xfrm>
            <a:custGeom>
              <a:avLst/>
              <a:gdLst/>
              <a:ahLst/>
              <a:cxnLst/>
              <a:rect l="l" t="t" r="r" b="b"/>
              <a:pathLst>
                <a:path w="35559" h="34290">
                  <a:moveTo>
                    <a:pt x="19748" y="17183"/>
                  </a:moveTo>
                  <a:lnTo>
                    <a:pt x="13830" y="13309"/>
                  </a:lnTo>
                  <a:lnTo>
                    <a:pt x="5753" y="14033"/>
                  </a:lnTo>
                  <a:lnTo>
                    <a:pt x="4597" y="14097"/>
                  </a:lnTo>
                  <a:lnTo>
                    <a:pt x="0" y="14744"/>
                  </a:lnTo>
                  <a:lnTo>
                    <a:pt x="19748" y="17183"/>
                  </a:lnTo>
                  <a:close/>
                </a:path>
                <a:path w="35559" h="34290">
                  <a:moveTo>
                    <a:pt x="21590" y="12700"/>
                  </a:moveTo>
                  <a:lnTo>
                    <a:pt x="20015" y="8458"/>
                  </a:lnTo>
                  <a:lnTo>
                    <a:pt x="18364" y="4229"/>
                  </a:lnTo>
                  <a:lnTo>
                    <a:pt x="16637" y="0"/>
                  </a:lnTo>
                  <a:lnTo>
                    <a:pt x="16611" y="127"/>
                  </a:lnTo>
                  <a:lnTo>
                    <a:pt x="19761" y="17170"/>
                  </a:lnTo>
                  <a:lnTo>
                    <a:pt x="21590" y="12700"/>
                  </a:lnTo>
                  <a:close/>
                </a:path>
                <a:path w="35559" h="34290">
                  <a:moveTo>
                    <a:pt x="35458" y="11785"/>
                  </a:moveTo>
                  <a:lnTo>
                    <a:pt x="19761" y="17183"/>
                  </a:lnTo>
                  <a:lnTo>
                    <a:pt x="12230" y="20739"/>
                  </a:lnTo>
                  <a:lnTo>
                    <a:pt x="11226" y="25158"/>
                  </a:lnTo>
                  <a:lnTo>
                    <a:pt x="10274" y="29552"/>
                  </a:lnTo>
                  <a:lnTo>
                    <a:pt x="9410" y="33934"/>
                  </a:lnTo>
                  <a:lnTo>
                    <a:pt x="19735" y="17221"/>
                  </a:lnTo>
                  <a:lnTo>
                    <a:pt x="18656" y="24587"/>
                  </a:lnTo>
                  <a:lnTo>
                    <a:pt x="22326" y="27101"/>
                  </a:lnTo>
                  <a:lnTo>
                    <a:pt x="27609" y="30899"/>
                  </a:lnTo>
                  <a:lnTo>
                    <a:pt x="28473" y="31610"/>
                  </a:lnTo>
                  <a:lnTo>
                    <a:pt x="29337" y="32270"/>
                  </a:lnTo>
                  <a:lnTo>
                    <a:pt x="19748" y="17195"/>
                  </a:lnTo>
                  <a:lnTo>
                    <a:pt x="24409" y="19697"/>
                  </a:lnTo>
                  <a:lnTo>
                    <a:pt x="25285" y="19024"/>
                  </a:lnTo>
                  <a:lnTo>
                    <a:pt x="26162" y="18300"/>
                  </a:lnTo>
                  <a:lnTo>
                    <a:pt x="31661" y="14401"/>
                  </a:lnTo>
                  <a:lnTo>
                    <a:pt x="35458" y="11785"/>
                  </a:lnTo>
                  <a:close/>
                </a:path>
              </a:pathLst>
            </a:custGeom>
            <a:solidFill>
              <a:srgbClr val="E7BC20"/>
            </a:solidFill>
          </p:spPr>
          <p:txBody>
            <a:bodyPr wrap="square" lIns="0" tIns="0" rIns="0" bIns="0" rtlCol="0"/>
            <a:lstStyle/>
            <a:p>
              <a:endParaRPr/>
            </a:p>
          </p:txBody>
        </p:sp>
        <p:sp>
          <p:nvSpPr>
            <p:cNvPr id="227" name="object 203">
              <a:extLst>
                <a:ext uri="{FF2B5EF4-FFF2-40B4-BE49-F238E27FC236}">
                  <a16:creationId xmlns:a16="http://schemas.microsoft.com/office/drawing/2014/main" id="{900FE190-A0BA-473B-BD52-7014237DF58D}"/>
                </a:ext>
              </a:extLst>
            </p:cNvPr>
            <p:cNvSpPr/>
            <p:nvPr/>
          </p:nvSpPr>
          <p:spPr>
            <a:xfrm>
              <a:off x="7106285" y="9261932"/>
              <a:ext cx="35560" cy="34925"/>
            </a:xfrm>
            <a:custGeom>
              <a:avLst/>
              <a:gdLst/>
              <a:ahLst/>
              <a:cxnLst/>
              <a:rect l="l" t="t" r="r" b="b"/>
              <a:pathLst>
                <a:path w="35559" h="34925">
                  <a:moveTo>
                    <a:pt x="19786" y="0"/>
                  </a:moveTo>
                  <a:lnTo>
                    <a:pt x="17703" y="3975"/>
                  </a:lnTo>
                  <a:lnTo>
                    <a:pt x="15697" y="7937"/>
                  </a:lnTo>
                  <a:lnTo>
                    <a:pt x="13754" y="12026"/>
                  </a:lnTo>
                  <a:lnTo>
                    <a:pt x="18465" y="17284"/>
                  </a:lnTo>
                  <a:lnTo>
                    <a:pt x="0" y="9893"/>
                  </a:lnTo>
                  <a:lnTo>
                    <a:pt x="3581" y="12674"/>
                  </a:lnTo>
                  <a:lnTo>
                    <a:pt x="10299" y="18808"/>
                  </a:lnTo>
                  <a:lnTo>
                    <a:pt x="18453" y="17297"/>
                  </a:lnTo>
                  <a:lnTo>
                    <a:pt x="4203" y="30835"/>
                  </a:lnTo>
                  <a:lnTo>
                    <a:pt x="7886" y="28562"/>
                  </a:lnTo>
                  <a:lnTo>
                    <a:pt x="12649" y="25730"/>
                  </a:lnTo>
                  <a:lnTo>
                    <a:pt x="13601" y="25184"/>
                  </a:lnTo>
                  <a:lnTo>
                    <a:pt x="15532" y="24168"/>
                  </a:lnTo>
                  <a:lnTo>
                    <a:pt x="18465" y="17297"/>
                  </a:lnTo>
                  <a:lnTo>
                    <a:pt x="19786" y="0"/>
                  </a:lnTo>
                  <a:close/>
                </a:path>
                <a:path w="35559" h="34925">
                  <a:moveTo>
                    <a:pt x="23901" y="34328"/>
                  </a:moveTo>
                  <a:lnTo>
                    <a:pt x="23444" y="29845"/>
                  </a:lnTo>
                  <a:lnTo>
                    <a:pt x="22606" y="23152"/>
                  </a:lnTo>
                  <a:lnTo>
                    <a:pt x="22288" y="20929"/>
                  </a:lnTo>
                  <a:lnTo>
                    <a:pt x="18491" y="17284"/>
                  </a:lnTo>
                  <a:lnTo>
                    <a:pt x="23901" y="34328"/>
                  </a:lnTo>
                  <a:close/>
                </a:path>
                <a:path w="35559" h="34925">
                  <a:moveTo>
                    <a:pt x="35052" y="16078"/>
                  </a:moveTo>
                  <a:lnTo>
                    <a:pt x="30505" y="15138"/>
                  </a:lnTo>
                  <a:lnTo>
                    <a:pt x="25984" y="14058"/>
                  </a:lnTo>
                  <a:lnTo>
                    <a:pt x="21386" y="13423"/>
                  </a:lnTo>
                  <a:lnTo>
                    <a:pt x="18491" y="17284"/>
                  </a:lnTo>
                  <a:lnTo>
                    <a:pt x="35052" y="16078"/>
                  </a:lnTo>
                  <a:close/>
                </a:path>
              </a:pathLst>
            </a:custGeom>
            <a:solidFill>
              <a:srgbClr val="F4D01C"/>
            </a:solidFill>
          </p:spPr>
          <p:txBody>
            <a:bodyPr wrap="square" lIns="0" tIns="0" rIns="0" bIns="0" rtlCol="0"/>
            <a:lstStyle/>
            <a:p>
              <a:endParaRPr/>
            </a:p>
          </p:txBody>
        </p:sp>
        <p:sp>
          <p:nvSpPr>
            <p:cNvPr id="228" name="object 204">
              <a:extLst>
                <a:ext uri="{FF2B5EF4-FFF2-40B4-BE49-F238E27FC236}">
                  <a16:creationId xmlns:a16="http://schemas.microsoft.com/office/drawing/2014/main" id="{E3EDB64B-6193-4B6C-8AE5-75D3C7C55E0B}"/>
                </a:ext>
              </a:extLst>
            </p:cNvPr>
            <p:cNvSpPr/>
            <p:nvPr/>
          </p:nvSpPr>
          <p:spPr>
            <a:xfrm>
              <a:off x="7106285" y="9261805"/>
              <a:ext cx="35560" cy="34925"/>
            </a:xfrm>
            <a:custGeom>
              <a:avLst/>
              <a:gdLst/>
              <a:ahLst/>
              <a:cxnLst/>
              <a:rect l="l" t="t" r="r" b="b"/>
              <a:pathLst>
                <a:path w="35559" h="34925">
                  <a:moveTo>
                    <a:pt x="18478" y="17399"/>
                  </a:moveTo>
                  <a:lnTo>
                    <a:pt x="13741" y="12153"/>
                  </a:lnTo>
                  <a:lnTo>
                    <a:pt x="5753" y="10795"/>
                  </a:lnTo>
                  <a:lnTo>
                    <a:pt x="4610" y="10566"/>
                  </a:lnTo>
                  <a:lnTo>
                    <a:pt x="0" y="10007"/>
                  </a:lnTo>
                  <a:lnTo>
                    <a:pt x="18478" y="17411"/>
                  </a:lnTo>
                  <a:close/>
                </a:path>
                <a:path w="35559" h="34925">
                  <a:moveTo>
                    <a:pt x="21386" y="13550"/>
                  </a:moveTo>
                  <a:lnTo>
                    <a:pt x="20942" y="9042"/>
                  </a:lnTo>
                  <a:lnTo>
                    <a:pt x="20434" y="4533"/>
                  </a:lnTo>
                  <a:lnTo>
                    <a:pt x="19837" y="0"/>
                  </a:lnTo>
                  <a:lnTo>
                    <a:pt x="19786" y="127"/>
                  </a:lnTo>
                  <a:lnTo>
                    <a:pt x="18478" y="17399"/>
                  </a:lnTo>
                  <a:lnTo>
                    <a:pt x="21386" y="13550"/>
                  </a:lnTo>
                  <a:close/>
                </a:path>
                <a:path w="35559" h="34925">
                  <a:moveTo>
                    <a:pt x="23901" y="34455"/>
                  </a:moveTo>
                  <a:lnTo>
                    <a:pt x="18478" y="17424"/>
                  </a:lnTo>
                  <a:lnTo>
                    <a:pt x="10299" y="18923"/>
                  </a:lnTo>
                  <a:lnTo>
                    <a:pt x="8191" y="22936"/>
                  </a:lnTo>
                  <a:lnTo>
                    <a:pt x="6159" y="26949"/>
                  </a:lnTo>
                  <a:lnTo>
                    <a:pt x="4203" y="30962"/>
                  </a:lnTo>
                  <a:lnTo>
                    <a:pt x="18465" y="17437"/>
                  </a:lnTo>
                  <a:lnTo>
                    <a:pt x="15532" y="24295"/>
                  </a:lnTo>
                  <a:lnTo>
                    <a:pt x="18440" y="27660"/>
                  </a:lnTo>
                  <a:lnTo>
                    <a:pt x="22580" y="32689"/>
                  </a:lnTo>
                  <a:lnTo>
                    <a:pt x="23901" y="34455"/>
                  </a:lnTo>
                  <a:close/>
                </a:path>
                <a:path w="35559" h="34925">
                  <a:moveTo>
                    <a:pt x="35064" y="16205"/>
                  </a:moveTo>
                  <a:lnTo>
                    <a:pt x="18491" y="17411"/>
                  </a:lnTo>
                  <a:lnTo>
                    <a:pt x="22352" y="21031"/>
                  </a:lnTo>
                  <a:lnTo>
                    <a:pt x="24409" y="20129"/>
                  </a:lnTo>
                  <a:lnTo>
                    <a:pt x="30721" y="17754"/>
                  </a:lnTo>
                  <a:lnTo>
                    <a:pt x="35064" y="16205"/>
                  </a:lnTo>
                  <a:close/>
                </a:path>
              </a:pathLst>
            </a:custGeom>
            <a:solidFill>
              <a:srgbClr val="E7BC20"/>
            </a:solidFill>
          </p:spPr>
          <p:txBody>
            <a:bodyPr wrap="square" lIns="0" tIns="0" rIns="0" bIns="0" rtlCol="0"/>
            <a:lstStyle/>
            <a:p>
              <a:endParaRPr/>
            </a:p>
          </p:txBody>
        </p:sp>
        <p:sp>
          <p:nvSpPr>
            <p:cNvPr id="229" name="object 205">
              <a:extLst>
                <a:ext uri="{FF2B5EF4-FFF2-40B4-BE49-F238E27FC236}">
                  <a16:creationId xmlns:a16="http://schemas.microsoft.com/office/drawing/2014/main" id="{EFB1D797-B829-4638-9AF5-9F52423D0A25}"/>
                </a:ext>
              </a:extLst>
            </p:cNvPr>
            <p:cNvSpPr/>
            <p:nvPr/>
          </p:nvSpPr>
          <p:spPr>
            <a:xfrm>
              <a:off x="7106882" y="9350883"/>
              <a:ext cx="33655" cy="34290"/>
            </a:xfrm>
            <a:custGeom>
              <a:avLst/>
              <a:gdLst/>
              <a:ahLst/>
              <a:cxnLst/>
              <a:rect l="l" t="t" r="r" b="b"/>
              <a:pathLst>
                <a:path w="33654" h="34290">
                  <a:moveTo>
                    <a:pt x="17221" y="16408"/>
                  </a:moveTo>
                  <a:lnTo>
                    <a:pt x="1181" y="4622"/>
                  </a:lnTo>
                  <a:lnTo>
                    <a:pt x="3949" y="8216"/>
                  </a:lnTo>
                  <a:lnTo>
                    <a:pt x="8915" y="15824"/>
                  </a:lnTo>
                  <a:lnTo>
                    <a:pt x="17221" y="16408"/>
                  </a:lnTo>
                  <a:close/>
                </a:path>
                <a:path w="33654" h="34290">
                  <a:moveTo>
                    <a:pt x="17221" y="16408"/>
                  </a:moveTo>
                  <a:lnTo>
                    <a:pt x="0" y="25958"/>
                  </a:lnTo>
                  <a:lnTo>
                    <a:pt x="4140" y="24676"/>
                  </a:lnTo>
                  <a:lnTo>
                    <a:pt x="10515" y="22834"/>
                  </a:lnTo>
                  <a:lnTo>
                    <a:pt x="12636" y="22339"/>
                  </a:lnTo>
                  <a:lnTo>
                    <a:pt x="17221" y="16408"/>
                  </a:lnTo>
                  <a:close/>
                </a:path>
                <a:path w="33654" h="34290">
                  <a:moveTo>
                    <a:pt x="20066" y="20878"/>
                  </a:moveTo>
                  <a:lnTo>
                    <a:pt x="17221" y="16408"/>
                  </a:lnTo>
                  <a:lnTo>
                    <a:pt x="18199" y="34264"/>
                  </a:lnTo>
                  <a:lnTo>
                    <a:pt x="19189" y="27559"/>
                  </a:lnTo>
                  <a:lnTo>
                    <a:pt x="19748" y="23126"/>
                  </a:lnTo>
                  <a:lnTo>
                    <a:pt x="20002" y="20891"/>
                  </a:lnTo>
                  <a:close/>
                </a:path>
                <a:path w="33654" h="34290">
                  <a:moveTo>
                    <a:pt x="22809" y="0"/>
                  </a:moveTo>
                  <a:lnTo>
                    <a:pt x="19799" y="3327"/>
                  </a:lnTo>
                  <a:lnTo>
                    <a:pt x="16865" y="6667"/>
                  </a:lnTo>
                  <a:lnTo>
                    <a:pt x="13957" y="10134"/>
                  </a:lnTo>
                  <a:lnTo>
                    <a:pt x="17221" y="16408"/>
                  </a:lnTo>
                  <a:lnTo>
                    <a:pt x="22809" y="0"/>
                  </a:lnTo>
                  <a:close/>
                </a:path>
                <a:path w="33654" h="34290">
                  <a:moveTo>
                    <a:pt x="33566" y="19392"/>
                  </a:moveTo>
                  <a:lnTo>
                    <a:pt x="29400" y="17335"/>
                  </a:lnTo>
                  <a:lnTo>
                    <a:pt x="25298" y="15163"/>
                  </a:lnTo>
                  <a:lnTo>
                    <a:pt x="21005" y="13398"/>
                  </a:lnTo>
                  <a:lnTo>
                    <a:pt x="17221" y="16408"/>
                  </a:lnTo>
                  <a:lnTo>
                    <a:pt x="33566" y="19392"/>
                  </a:lnTo>
                  <a:close/>
                </a:path>
              </a:pathLst>
            </a:custGeom>
            <a:solidFill>
              <a:srgbClr val="F4D01C"/>
            </a:solidFill>
          </p:spPr>
          <p:txBody>
            <a:bodyPr wrap="square" lIns="0" tIns="0" rIns="0" bIns="0" rtlCol="0"/>
            <a:lstStyle/>
            <a:p>
              <a:endParaRPr/>
            </a:p>
          </p:txBody>
        </p:sp>
        <p:sp>
          <p:nvSpPr>
            <p:cNvPr id="230" name="object 206">
              <a:extLst>
                <a:ext uri="{FF2B5EF4-FFF2-40B4-BE49-F238E27FC236}">
                  <a16:creationId xmlns:a16="http://schemas.microsoft.com/office/drawing/2014/main" id="{93E81639-B64D-49FA-80CB-1324369693E6}"/>
                </a:ext>
              </a:extLst>
            </p:cNvPr>
            <p:cNvSpPr/>
            <p:nvPr/>
          </p:nvSpPr>
          <p:spPr>
            <a:xfrm>
              <a:off x="7106882" y="9350781"/>
              <a:ext cx="33655" cy="34925"/>
            </a:xfrm>
            <a:custGeom>
              <a:avLst/>
              <a:gdLst/>
              <a:ahLst/>
              <a:cxnLst/>
              <a:rect l="l" t="t" r="r" b="b"/>
              <a:pathLst>
                <a:path w="33654" h="34925">
                  <a:moveTo>
                    <a:pt x="17221" y="16510"/>
                  </a:moveTo>
                  <a:lnTo>
                    <a:pt x="13944" y="10236"/>
                  </a:lnTo>
                  <a:lnTo>
                    <a:pt x="6553" y="6921"/>
                  </a:lnTo>
                  <a:lnTo>
                    <a:pt x="5499" y="6413"/>
                  </a:lnTo>
                  <a:lnTo>
                    <a:pt x="1181" y="4724"/>
                  </a:lnTo>
                  <a:lnTo>
                    <a:pt x="17221" y="16510"/>
                  </a:lnTo>
                  <a:close/>
                </a:path>
                <a:path w="33654" h="34925">
                  <a:moveTo>
                    <a:pt x="17221" y="16510"/>
                  </a:moveTo>
                  <a:lnTo>
                    <a:pt x="8915" y="15925"/>
                  </a:lnTo>
                  <a:lnTo>
                    <a:pt x="5867" y="19278"/>
                  </a:lnTo>
                  <a:lnTo>
                    <a:pt x="2895" y="22656"/>
                  </a:lnTo>
                  <a:lnTo>
                    <a:pt x="0" y="26060"/>
                  </a:lnTo>
                  <a:lnTo>
                    <a:pt x="17221" y="16510"/>
                  </a:lnTo>
                  <a:close/>
                </a:path>
                <a:path w="33654" h="34925">
                  <a:moveTo>
                    <a:pt x="18186" y="34366"/>
                  </a:moveTo>
                  <a:lnTo>
                    <a:pt x="17221" y="16510"/>
                  </a:lnTo>
                  <a:lnTo>
                    <a:pt x="12636" y="22440"/>
                  </a:lnTo>
                  <a:lnTo>
                    <a:pt x="14605" y="26428"/>
                  </a:lnTo>
                  <a:lnTo>
                    <a:pt x="17360" y="32334"/>
                  </a:lnTo>
                  <a:lnTo>
                    <a:pt x="18186" y="34366"/>
                  </a:lnTo>
                  <a:close/>
                </a:path>
                <a:path w="33654" h="34925">
                  <a:moveTo>
                    <a:pt x="22898" y="0"/>
                  </a:moveTo>
                  <a:lnTo>
                    <a:pt x="17221" y="16510"/>
                  </a:lnTo>
                  <a:lnTo>
                    <a:pt x="21005" y="13500"/>
                  </a:lnTo>
                  <a:lnTo>
                    <a:pt x="21717" y="9029"/>
                  </a:lnTo>
                  <a:lnTo>
                    <a:pt x="22339" y="4533"/>
                  </a:lnTo>
                  <a:lnTo>
                    <a:pt x="22898" y="0"/>
                  </a:lnTo>
                  <a:close/>
                </a:path>
                <a:path w="33654" h="34925">
                  <a:moveTo>
                    <a:pt x="33566" y="19494"/>
                  </a:moveTo>
                  <a:lnTo>
                    <a:pt x="17221" y="16510"/>
                  </a:lnTo>
                  <a:lnTo>
                    <a:pt x="20053" y="20980"/>
                  </a:lnTo>
                  <a:lnTo>
                    <a:pt x="22263" y="20624"/>
                  </a:lnTo>
                  <a:lnTo>
                    <a:pt x="28968" y="19900"/>
                  </a:lnTo>
                  <a:lnTo>
                    <a:pt x="33566" y="19494"/>
                  </a:lnTo>
                  <a:close/>
                </a:path>
              </a:pathLst>
            </a:custGeom>
            <a:solidFill>
              <a:srgbClr val="E7BC20"/>
            </a:solidFill>
          </p:spPr>
          <p:txBody>
            <a:bodyPr wrap="square" lIns="0" tIns="0" rIns="0" bIns="0" rtlCol="0"/>
            <a:lstStyle/>
            <a:p>
              <a:endParaRPr/>
            </a:p>
          </p:txBody>
        </p:sp>
        <p:sp>
          <p:nvSpPr>
            <p:cNvPr id="231" name="object 207">
              <a:extLst>
                <a:ext uri="{FF2B5EF4-FFF2-40B4-BE49-F238E27FC236}">
                  <a16:creationId xmlns:a16="http://schemas.microsoft.com/office/drawing/2014/main" id="{712B7BB1-DB98-4230-969E-630ECCF199F2}"/>
                </a:ext>
              </a:extLst>
            </p:cNvPr>
            <p:cNvSpPr/>
            <p:nvPr/>
          </p:nvSpPr>
          <p:spPr>
            <a:xfrm>
              <a:off x="6652641" y="8993187"/>
              <a:ext cx="34290" cy="35560"/>
            </a:xfrm>
            <a:custGeom>
              <a:avLst/>
              <a:gdLst/>
              <a:ahLst/>
              <a:cxnLst/>
              <a:rect l="l" t="t" r="r" b="b"/>
              <a:pathLst>
                <a:path w="34290" h="35559">
                  <a:moveTo>
                    <a:pt x="16852" y="15455"/>
                  </a:moveTo>
                  <a:lnTo>
                    <a:pt x="0" y="19380"/>
                  </a:lnTo>
                  <a:lnTo>
                    <a:pt x="4419" y="20167"/>
                  </a:lnTo>
                  <a:lnTo>
                    <a:pt x="8801" y="20891"/>
                  </a:lnTo>
                  <a:lnTo>
                    <a:pt x="13284" y="21526"/>
                  </a:lnTo>
                  <a:lnTo>
                    <a:pt x="16852" y="15455"/>
                  </a:lnTo>
                  <a:close/>
                </a:path>
                <a:path w="34290" h="35559">
                  <a:moveTo>
                    <a:pt x="16865" y="15443"/>
                  </a:moveTo>
                  <a:lnTo>
                    <a:pt x="10744" y="0"/>
                  </a:lnTo>
                  <a:lnTo>
                    <a:pt x="11214" y="4622"/>
                  </a:lnTo>
                  <a:lnTo>
                    <a:pt x="11544" y="9245"/>
                  </a:lnTo>
                  <a:lnTo>
                    <a:pt x="12306" y="13830"/>
                  </a:lnTo>
                  <a:lnTo>
                    <a:pt x="16865" y="15443"/>
                  </a:lnTo>
                  <a:close/>
                </a:path>
                <a:path w="34290" h="35559">
                  <a:moveTo>
                    <a:pt x="20777" y="22796"/>
                  </a:moveTo>
                  <a:lnTo>
                    <a:pt x="16865" y="15455"/>
                  </a:lnTo>
                  <a:lnTo>
                    <a:pt x="15367" y="35293"/>
                  </a:lnTo>
                  <a:lnTo>
                    <a:pt x="16941" y="31038"/>
                  </a:lnTo>
                  <a:lnTo>
                    <a:pt x="20777" y="22796"/>
                  </a:lnTo>
                  <a:close/>
                </a:path>
                <a:path w="34290" h="35559">
                  <a:moveTo>
                    <a:pt x="31496" y="5156"/>
                  </a:moveTo>
                  <a:lnTo>
                    <a:pt x="27355" y="6946"/>
                  </a:lnTo>
                  <a:lnTo>
                    <a:pt x="21221" y="9740"/>
                  </a:lnTo>
                  <a:lnTo>
                    <a:pt x="19202" y="10706"/>
                  </a:lnTo>
                  <a:lnTo>
                    <a:pt x="16865" y="15430"/>
                  </a:lnTo>
                  <a:lnTo>
                    <a:pt x="31496" y="5156"/>
                  </a:lnTo>
                  <a:close/>
                </a:path>
                <a:path w="34290" h="35559">
                  <a:moveTo>
                    <a:pt x="34086" y="24993"/>
                  </a:moveTo>
                  <a:lnTo>
                    <a:pt x="29159" y="20701"/>
                  </a:lnTo>
                  <a:lnTo>
                    <a:pt x="25869" y="17729"/>
                  </a:lnTo>
                  <a:lnTo>
                    <a:pt x="24320" y="16192"/>
                  </a:lnTo>
                  <a:lnTo>
                    <a:pt x="16865" y="15455"/>
                  </a:lnTo>
                  <a:lnTo>
                    <a:pt x="34086" y="24993"/>
                  </a:lnTo>
                  <a:close/>
                </a:path>
              </a:pathLst>
            </a:custGeom>
            <a:solidFill>
              <a:srgbClr val="F4D01C"/>
            </a:solidFill>
          </p:spPr>
          <p:txBody>
            <a:bodyPr wrap="square" lIns="0" tIns="0" rIns="0" bIns="0" rtlCol="0"/>
            <a:lstStyle/>
            <a:p>
              <a:endParaRPr/>
            </a:p>
          </p:txBody>
        </p:sp>
        <p:sp>
          <p:nvSpPr>
            <p:cNvPr id="232" name="object 208">
              <a:extLst>
                <a:ext uri="{FF2B5EF4-FFF2-40B4-BE49-F238E27FC236}">
                  <a16:creationId xmlns:a16="http://schemas.microsoft.com/office/drawing/2014/main" id="{3C0A0B13-8D57-4440-91CD-6AAB3B35E315}"/>
                </a:ext>
              </a:extLst>
            </p:cNvPr>
            <p:cNvSpPr/>
            <p:nvPr/>
          </p:nvSpPr>
          <p:spPr>
            <a:xfrm>
              <a:off x="6652501" y="8993187"/>
              <a:ext cx="34290" cy="35560"/>
            </a:xfrm>
            <a:custGeom>
              <a:avLst/>
              <a:gdLst/>
              <a:ahLst/>
              <a:cxnLst/>
              <a:rect l="l" t="t" r="r" b="b"/>
              <a:pathLst>
                <a:path w="34290" h="35559">
                  <a:moveTo>
                    <a:pt x="16992" y="15468"/>
                  </a:moveTo>
                  <a:lnTo>
                    <a:pt x="13423" y="21539"/>
                  </a:lnTo>
                  <a:lnTo>
                    <a:pt x="14528" y="29565"/>
                  </a:lnTo>
                  <a:lnTo>
                    <a:pt x="14643" y="30721"/>
                  </a:lnTo>
                  <a:lnTo>
                    <a:pt x="15506" y="35280"/>
                  </a:lnTo>
                  <a:lnTo>
                    <a:pt x="16992" y="15468"/>
                  </a:lnTo>
                  <a:close/>
                </a:path>
                <a:path w="34290" h="35559">
                  <a:moveTo>
                    <a:pt x="31635" y="5156"/>
                  </a:moveTo>
                  <a:lnTo>
                    <a:pt x="17030" y="15417"/>
                  </a:lnTo>
                  <a:lnTo>
                    <a:pt x="19304" y="10668"/>
                  </a:lnTo>
                  <a:lnTo>
                    <a:pt x="18592" y="9817"/>
                  </a:lnTo>
                  <a:lnTo>
                    <a:pt x="17818" y="8978"/>
                  </a:lnTo>
                  <a:lnTo>
                    <a:pt x="12280" y="1854"/>
                  </a:lnTo>
                  <a:lnTo>
                    <a:pt x="10883" y="0"/>
                  </a:lnTo>
                  <a:lnTo>
                    <a:pt x="17005" y="15430"/>
                  </a:lnTo>
                  <a:lnTo>
                    <a:pt x="12458" y="13830"/>
                  </a:lnTo>
                  <a:lnTo>
                    <a:pt x="8293" y="15608"/>
                  </a:lnTo>
                  <a:lnTo>
                    <a:pt x="4140" y="17449"/>
                  </a:lnTo>
                  <a:lnTo>
                    <a:pt x="0" y="19367"/>
                  </a:lnTo>
                  <a:lnTo>
                    <a:pt x="139" y="19392"/>
                  </a:lnTo>
                  <a:lnTo>
                    <a:pt x="16992" y="15468"/>
                  </a:lnTo>
                  <a:lnTo>
                    <a:pt x="24460" y="16179"/>
                  </a:lnTo>
                  <a:lnTo>
                    <a:pt x="26797" y="12395"/>
                  </a:lnTo>
                  <a:lnTo>
                    <a:pt x="30353" y="6934"/>
                  </a:lnTo>
                  <a:lnTo>
                    <a:pt x="31013" y="6045"/>
                  </a:lnTo>
                  <a:lnTo>
                    <a:pt x="31635" y="5156"/>
                  </a:lnTo>
                  <a:close/>
                </a:path>
                <a:path w="34290" h="35559">
                  <a:moveTo>
                    <a:pt x="34226" y="24993"/>
                  </a:moveTo>
                  <a:lnTo>
                    <a:pt x="17005" y="15455"/>
                  </a:lnTo>
                  <a:lnTo>
                    <a:pt x="20916" y="22796"/>
                  </a:lnTo>
                  <a:lnTo>
                    <a:pt x="25374" y="23596"/>
                  </a:lnTo>
                  <a:lnTo>
                    <a:pt x="29819" y="24345"/>
                  </a:lnTo>
                  <a:lnTo>
                    <a:pt x="34226" y="24993"/>
                  </a:lnTo>
                  <a:close/>
                </a:path>
              </a:pathLst>
            </a:custGeom>
            <a:solidFill>
              <a:srgbClr val="E7BC20"/>
            </a:solidFill>
          </p:spPr>
          <p:txBody>
            <a:bodyPr wrap="square" lIns="0" tIns="0" rIns="0" bIns="0" rtlCol="0"/>
            <a:lstStyle/>
            <a:p>
              <a:endParaRPr/>
            </a:p>
          </p:txBody>
        </p:sp>
        <p:sp>
          <p:nvSpPr>
            <p:cNvPr id="233" name="object 209">
              <a:extLst>
                <a:ext uri="{FF2B5EF4-FFF2-40B4-BE49-F238E27FC236}">
                  <a16:creationId xmlns:a16="http://schemas.microsoft.com/office/drawing/2014/main" id="{8C741F44-AE16-452E-A774-8522BF424B9E}"/>
                </a:ext>
              </a:extLst>
            </p:cNvPr>
            <p:cNvSpPr/>
            <p:nvPr/>
          </p:nvSpPr>
          <p:spPr>
            <a:xfrm>
              <a:off x="6578105" y="9038056"/>
              <a:ext cx="34925" cy="33655"/>
            </a:xfrm>
            <a:custGeom>
              <a:avLst/>
              <a:gdLst/>
              <a:ahLst/>
              <a:cxnLst/>
              <a:rect l="l" t="t" r="r" b="b"/>
              <a:pathLst>
                <a:path w="34925" h="33654">
                  <a:moveTo>
                    <a:pt x="15316" y="13652"/>
                  </a:moveTo>
                  <a:lnTo>
                    <a:pt x="0" y="21729"/>
                  </a:lnTo>
                  <a:lnTo>
                    <a:pt x="4470" y="21374"/>
                  </a:lnTo>
                  <a:lnTo>
                    <a:pt x="8902" y="20967"/>
                  </a:lnTo>
                  <a:lnTo>
                    <a:pt x="13398" y="20447"/>
                  </a:lnTo>
                  <a:lnTo>
                    <a:pt x="15316" y="13652"/>
                  </a:lnTo>
                  <a:close/>
                </a:path>
                <a:path w="34925" h="33654">
                  <a:moveTo>
                    <a:pt x="15316" y="13639"/>
                  </a:moveTo>
                  <a:lnTo>
                    <a:pt x="5486" y="254"/>
                  </a:lnTo>
                  <a:lnTo>
                    <a:pt x="7112" y="4610"/>
                  </a:lnTo>
                  <a:lnTo>
                    <a:pt x="8597" y="9004"/>
                  </a:lnTo>
                  <a:lnTo>
                    <a:pt x="10502" y="13233"/>
                  </a:lnTo>
                  <a:lnTo>
                    <a:pt x="15316" y="13639"/>
                  </a:lnTo>
                  <a:close/>
                </a:path>
                <a:path w="34925" h="33654">
                  <a:moveTo>
                    <a:pt x="20967" y="19761"/>
                  </a:moveTo>
                  <a:lnTo>
                    <a:pt x="15328" y="13639"/>
                  </a:lnTo>
                  <a:lnTo>
                    <a:pt x="18897" y="33223"/>
                  </a:lnTo>
                  <a:lnTo>
                    <a:pt x="19342" y="28702"/>
                  </a:lnTo>
                  <a:lnTo>
                    <a:pt x="20967" y="19761"/>
                  </a:lnTo>
                  <a:close/>
                </a:path>
                <a:path w="34925" h="33654">
                  <a:moveTo>
                    <a:pt x="26873" y="0"/>
                  </a:moveTo>
                  <a:lnTo>
                    <a:pt x="25095" y="1371"/>
                  </a:lnTo>
                  <a:lnTo>
                    <a:pt x="19812" y="5613"/>
                  </a:lnTo>
                  <a:lnTo>
                    <a:pt x="16383" y="8483"/>
                  </a:lnTo>
                  <a:lnTo>
                    <a:pt x="15316" y="13639"/>
                  </a:lnTo>
                  <a:lnTo>
                    <a:pt x="26873" y="0"/>
                  </a:lnTo>
                  <a:close/>
                </a:path>
                <a:path w="34925" h="33654">
                  <a:moveTo>
                    <a:pt x="34404" y="18529"/>
                  </a:moveTo>
                  <a:lnTo>
                    <a:pt x="30518" y="16624"/>
                  </a:lnTo>
                  <a:lnTo>
                    <a:pt x="24625" y="13576"/>
                  </a:lnTo>
                  <a:lnTo>
                    <a:pt x="22733" y="12484"/>
                  </a:lnTo>
                  <a:lnTo>
                    <a:pt x="15328" y="13639"/>
                  </a:lnTo>
                  <a:lnTo>
                    <a:pt x="34404" y="18529"/>
                  </a:lnTo>
                  <a:close/>
                </a:path>
              </a:pathLst>
            </a:custGeom>
            <a:solidFill>
              <a:srgbClr val="F4D01C"/>
            </a:solidFill>
          </p:spPr>
          <p:txBody>
            <a:bodyPr wrap="square" lIns="0" tIns="0" rIns="0" bIns="0" rtlCol="0"/>
            <a:lstStyle/>
            <a:p>
              <a:endParaRPr/>
            </a:p>
          </p:txBody>
        </p:sp>
        <p:sp>
          <p:nvSpPr>
            <p:cNvPr id="234" name="object 210">
              <a:extLst>
                <a:ext uri="{FF2B5EF4-FFF2-40B4-BE49-F238E27FC236}">
                  <a16:creationId xmlns:a16="http://schemas.microsoft.com/office/drawing/2014/main" id="{A550600A-E6A5-4B5A-8FE2-66787AA0B2DA}"/>
                </a:ext>
              </a:extLst>
            </p:cNvPr>
            <p:cNvSpPr/>
            <p:nvPr/>
          </p:nvSpPr>
          <p:spPr>
            <a:xfrm>
              <a:off x="6577965" y="9038056"/>
              <a:ext cx="34925" cy="33655"/>
            </a:xfrm>
            <a:custGeom>
              <a:avLst/>
              <a:gdLst/>
              <a:ahLst/>
              <a:cxnLst/>
              <a:rect l="l" t="t" r="r" b="b"/>
              <a:pathLst>
                <a:path w="34925" h="33654">
                  <a:moveTo>
                    <a:pt x="19024" y="33235"/>
                  </a:moveTo>
                  <a:lnTo>
                    <a:pt x="15468" y="13652"/>
                  </a:lnTo>
                  <a:lnTo>
                    <a:pt x="13538" y="20459"/>
                  </a:lnTo>
                  <a:lnTo>
                    <a:pt x="16649" y="27940"/>
                  </a:lnTo>
                  <a:lnTo>
                    <a:pt x="17043" y="29044"/>
                  </a:lnTo>
                  <a:lnTo>
                    <a:pt x="19024" y="33235"/>
                  </a:lnTo>
                  <a:close/>
                </a:path>
                <a:path w="34925" h="33654">
                  <a:moveTo>
                    <a:pt x="27012" y="0"/>
                  </a:moveTo>
                  <a:lnTo>
                    <a:pt x="15468" y="13639"/>
                  </a:lnTo>
                  <a:lnTo>
                    <a:pt x="16471" y="8445"/>
                  </a:lnTo>
                  <a:lnTo>
                    <a:pt x="15570" y="7810"/>
                  </a:lnTo>
                  <a:lnTo>
                    <a:pt x="14617" y="7188"/>
                  </a:lnTo>
                  <a:lnTo>
                    <a:pt x="11049" y="4483"/>
                  </a:lnTo>
                  <a:lnTo>
                    <a:pt x="7442" y="1689"/>
                  </a:lnTo>
                  <a:lnTo>
                    <a:pt x="5626" y="254"/>
                  </a:lnTo>
                  <a:lnTo>
                    <a:pt x="15443" y="13639"/>
                  </a:lnTo>
                  <a:lnTo>
                    <a:pt x="10655" y="13233"/>
                  </a:lnTo>
                  <a:lnTo>
                    <a:pt x="7073" y="16002"/>
                  </a:lnTo>
                  <a:lnTo>
                    <a:pt x="3530" y="18834"/>
                  </a:lnTo>
                  <a:lnTo>
                    <a:pt x="0" y="21742"/>
                  </a:lnTo>
                  <a:lnTo>
                    <a:pt x="139" y="21729"/>
                  </a:lnTo>
                  <a:lnTo>
                    <a:pt x="15455" y="13652"/>
                  </a:lnTo>
                  <a:lnTo>
                    <a:pt x="22860" y="12484"/>
                  </a:lnTo>
                  <a:lnTo>
                    <a:pt x="23495" y="10337"/>
                  </a:lnTo>
                  <a:lnTo>
                    <a:pt x="24841" y="6159"/>
                  </a:lnTo>
                  <a:lnTo>
                    <a:pt x="26212" y="2044"/>
                  </a:lnTo>
                  <a:lnTo>
                    <a:pt x="26631" y="1016"/>
                  </a:lnTo>
                  <a:lnTo>
                    <a:pt x="27012" y="0"/>
                  </a:lnTo>
                  <a:close/>
                </a:path>
                <a:path w="34925" h="33654">
                  <a:moveTo>
                    <a:pt x="34544" y="18529"/>
                  </a:moveTo>
                  <a:lnTo>
                    <a:pt x="15468" y="13652"/>
                  </a:lnTo>
                  <a:lnTo>
                    <a:pt x="21107" y="19773"/>
                  </a:lnTo>
                  <a:lnTo>
                    <a:pt x="25628" y="19418"/>
                  </a:lnTo>
                  <a:lnTo>
                    <a:pt x="30111" y="19011"/>
                  </a:lnTo>
                  <a:lnTo>
                    <a:pt x="34544" y="18529"/>
                  </a:lnTo>
                  <a:close/>
                </a:path>
              </a:pathLst>
            </a:custGeom>
            <a:solidFill>
              <a:srgbClr val="E7BC20"/>
            </a:solidFill>
          </p:spPr>
          <p:txBody>
            <a:bodyPr wrap="square" lIns="0" tIns="0" rIns="0" bIns="0" rtlCol="0"/>
            <a:lstStyle/>
            <a:p>
              <a:endParaRPr/>
            </a:p>
          </p:txBody>
        </p:sp>
        <p:sp>
          <p:nvSpPr>
            <p:cNvPr id="235" name="object 211">
              <a:extLst>
                <a:ext uri="{FF2B5EF4-FFF2-40B4-BE49-F238E27FC236}">
                  <a16:creationId xmlns:a16="http://schemas.microsoft.com/office/drawing/2014/main" id="{56E3F3B4-B70B-4A16-B815-707DDF86AF6C}"/>
                </a:ext>
              </a:extLst>
            </p:cNvPr>
            <p:cNvSpPr/>
            <p:nvPr/>
          </p:nvSpPr>
          <p:spPr>
            <a:xfrm>
              <a:off x="6517678" y="9096540"/>
              <a:ext cx="33020" cy="34290"/>
            </a:xfrm>
            <a:custGeom>
              <a:avLst/>
              <a:gdLst/>
              <a:ahLst/>
              <a:cxnLst/>
              <a:rect l="l" t="t" r="r" b="b"/>
              <a:pathLst>
                <a:path w="33020" h="34290">
                  <a:moveTo>
                    <a:pt x="12966" y="16014"/>
                  </a:moveTo>
                  <a:lnTo>
                    <a:pt x="228" y="5346"/>
                  </a:lnTo>
                  <a:lnTo>
                    <a:pt x="2844" y="9194"/>
                  </a:lnTo>
                  <a:lnTo>
                    <a:pt x="5334" y="13106"/>
                  </a:lnTo>
                  <a:lnTo>
                    <a:pt x="8191" y="16764"/>
                  </a:lnTo>
                  <a:lnTo>
                    <a:pt x="12966" y="16014"/>
                  </a:lnTo>
                  <a:close/>
                </a:path>
                <a:path w="33020" h="34290">
                  <a:moveTo>
                    <a:pt x="12966" y="16014"/>
                  </a:moveTo>
                  <a:lnTo>
                    <a:pt x="0" y="27520"/>
                  </a:lnTo>
                  <a:lnTo>
                    <a:pt x="4267" y="26111"/>
                  </a:lnTo>
                  <a:lnTo>
                    <a:pt x="8458" y="24663"/>
                  </a:lnTo>
                  <a:lnTo>
                    <a:pt x="12700" y="23075"/>
                  </a:lnTo>
                  <a:lnTo>
                    <a:pt x="12966" y="16014"/>
                  </a:lnTo>
                  <a:close/>
                </a:path>
                <a:path w="33020" h="34290">
                  <a:moveTo>
                    <a:pt x="20942" y="0"/>
                  </a:moveTo>
                  <a:lnTo>
                    <a:pt x="18148" y="3543"/>
                  </a:lnTo>
                  <a:lnTo>
                    <a:pt x="15417" y="7124"/>
                  </a:lnTo>
                  <a:lnTo>
                    <a:pt x="12776" y="10744"/>
                  </a:lnTo>
                  <a:lnTo>
                    <a:pt x="12966" y="16014"/>
                  </a:lnTo>
                  <a:lnTo>
                    <a:pt x="20942" y="0"/>
                  </a:lnTo>
                  <a:close/>
                </a:path>
                <a:path w="33020" h="34290">
                  <a:moveTo>
                    <a:pt x="21094" y="34188"/>
                  </a:moveTo>
                  <a:lnTo>
                    <a:pt x="20459" y="29692"/>
                  </a:lnTo>
                  <a:lnTo>
                    <a:pt x="19900" y="20624"/>
                  </a:lnTo>
                  <a:lnTo>
                    <a:pt x="12966" y="16014"/>
                  </a:lnTo>
                  <a:lnTo>
                    <a:pt x="21094" y="34188"/>
                  </a:lnTo>
                  <a:close/>
                </a:path>
                <a:path w="33020" h="34290">
                  <a:moveTo>
                    <a:pt x="32664" y="16217"/>
                  </a:moveTo>
                  <a:lnTo>
                    <a:pt x="28435" y="15290"/>
                  </a:lnTo>
                  <a:lnTo>
                    <a:pt x="23050" y="14008"/>
                  </a:lnTo>
                  <a:lnTo>
                    <a:pt x="19875" y="13131"/>
                  </a:lnTo>
                  <a:lnTo>
                    <a:pt x="12966" y="16014"/>
                  </a:lnTo>
                  <a:lnTo>
                    <a:pt x="32664" y="16217"/>
                  </a:lnTo>
                  <a:close/>
                </a:path>
              </a:pathLst>
            </a:custGeom>
            <a:solidFill>
              <a:srgbClr val="F4D01C"/>
            </a:solidFill>
          </p:spPr>
          <p:txBody>
            <a:bodyPr wrap="square" lIns="0" tIns="0" rIns="0" bIns="0" rtlCol="0"/>
            <a:lstStyle/>
            <a:p>
              <a:endParaRPr/>
            </a:p>
          </p:txBody>
        </p:sp>
        <p:sp>
          <p:nvSpPr>
            <p:cNvPr id="236" name="object 212">
              <a:extLst>
                <a:ext uri="{FF2B5EF4-FFF2-40B4-BE49-F238E27FC236}">
                  <a16:creationId xmlns:a16="http://schemas.microsoft.com/office/drawing/2014/main" id="{B7BF2067-1DBD-478D-8128-9551053D2C44}"/>
                </a:ext>
              </a:extLst>
            </p:cNvPr>
            <p:cNvSpPr/>
            <p:nvPr/>
          </p:nvSpPr>
          <p:spPr>
            <a:xfrm>
              <a:off x="6517551" y="9096540"/>
              <a:ext cx="33020" cy="34290"/>
            </a:xfrm>
            <a:custGeom>
              <a:avLst/>
              <a:gdLst/>
              <a:ahLst/>
              <a:cxnLst/>
              <a:rect l="l" t="t" r="r" b="b"/>
              <a:pathLst>
                <a:path w="33020" h="34290">
                  <a:moveTo>
                    <a:pt x="13093" y="16014"/>
                  </a:moveTo>
                  <a:lnTo>
                    <a:pt x="12839" y="10731"/>
                  </a:lnTo>
                  <a:lnTo>
                    <a:pt x="11811" y="10337"/>
                  </a:lnTo>
                  <a:lnTo>
                    <a:pt x="10731" y="9956"/>
                  </a:lnTo>
                  <a:lnTo>
                    <a:pt x="4559" y="7264"/>
                  </a:lnTo>
                  <a:lnTo>
                    <a:pt x="355" y="5359"/>
                  </a:lnTo>
                  <a:lnTo>
                    <a:pt x="13093" y="16014"/>
                  </a:lnTo>
                  <a:close/>
                </a:path>
                <a:path w="33020" h="34290">
                  <a:moveTo>
                    <a:pt x="13093" y="16014"/>
                  </a:moveTo>
                  <a:lnTo>
                    <a:pt x="8318" y="16764"/>
                  </a:lnTo>
                  <a:lnTo>
                    <a:pt x="5499" y="20307"/>
                  </a:lnTo>
                  <a:lnTo>
                    <a:pt x="2730" y="23901"/>
                  </a:lnTo>
                  <a:lnTo>
                    <a:pt x="0" y="27559"/>
                  </a:lnTo>
                  <a:lnTo>
                    <a:pt x="139" y="27520"/>
                  </a:lnTo>
                  <a:lnTo>
                    <a:pt x="13093" y="16014"/>
                  </a:lnTo>
                  <a:close/>
                </a:path>
                <a:path w="33020" h="34290">
                  <a:moveTo>
                    <a:pt x="21069" y="0"/>
                  </a:moveTo>
                  <a:lnTo>
                    <a:pt x="13093" y="16014"/>
                  </a:lnTo>
                  <a:lnTo>
                    <a:pt x="20002" y="13119"/>
                  </a:lnTo>
                  <a:lnTo>
                    <a:pt x="20256" y="8686"/>
                  </a:lnTo>
                  <a:lnTo>
                    <a:pt x="20777" y="2184"/>
                  </a:lnTo>
                  <a:lnTo>
                    <a:pt x="21069" y="0"/>
                  </a:lnTo>
                  <a:close/>
                </a:path>
                <a:path w="33020" h="34290">
                  <a:moveTo>
                    <a:pt x="21221" y="34188"/>
                  </a:moveTo>
                  <a:lnTo>
                    <a:pt x="13106" y="16027"/>
                  </a:lnTo>
                  <a:lnTo>
                    <a:pt x="12852" y="23088"/>
                  </a:lnTo>
                  <a:lnTo>
                    <a:pt x="17653" y="29616"/>
                  </a:lnTo>
                  <a:lnTo>
                    <a:pt x="18300" y="30581"/>
                  </a:lnTo>
                  <a:lnTo>
                    <a:pt x="21221" y="34188"/>
                  </a:lnTo>
                  <a:close/>
                </a:path>
                <a:path w="33020" h="34290">
                  <a:moveTo>
                    <a:pt x="32778" y="16217"/>
                  </a:moveTo>
                  <a:lnTo>
                    <a:pt x="13106" y="16027"/>
                  </a:lnTo>
                  <a:lnTo>
                    <a:pt x="20027" y="20624"/>
                  </a:lnTo>
                  <a:lnTo>
                    <a:pt x="24333" y="19202"/>
                  </a:lnTo>
                  <a:lnTo>
                    <a:pt x="28587" y="17741"/>
                  </a:lnTo>
                  <a:lnTo>
                    <a:pt x="32778" y="16217"/>
                  </a:lnTo>
                  <a:close/>
                </a:path>
              </a:pathLst>
            </a:custGeom>
            <a:solidFill>
              <a:srgbClr val="E7BC20"/>
            </a:solidFill>
          </p:spPr>
          <p:txBody>
            <a:bodyPr wrap="square" lIns="0" tIns="0" rIns="0" bIns="0" rtlCol="0"/>
            <a:lstStyle/>
            <a:p>
              <a:endParaRPr/>
            </a:p>
          </p:txBody>
        </p:sp>
        <p:sp>
          <p:nvSpPr>
            <p:cNvPr id="237" name="object 213">
              <a:extLst>
                <a:ext uri="{FF2B5EF4-FFF2-40B4-BE49-F238E27FC236}">
                  <a16:creationId xmlns:a16="http://schemas.microsoft.com/office/drawing/2014/main" id="{EB11D6C9-53A7-4A14-AA03-29A95ECA6E09}"/>
                </a:ext>
              </a:extLst>
            </p:cNvPr>
            <p:cNvSpPr/>
            <p:nvPr/>
          </p:nvSpPr>
          <p:spPr>
            <a:xfrm>
              <a:off x="6471082" y="9169451"/>
              <a:ext cx="34290" cy="33020"/>
            </a:xfrm>
            <a:custGeom>
              <a:avLst/>
              <a:gdLst/>
              <a:ahLst/>
              <a:cxnLst/>
              <a:rect l="l" t="t" r="r" b="b"/>
              <a:pathLst>
                <a:path w="34290" h="33020">
                  <a:moveTo>
                    <a:pt x="15049" y="17513"/>
                  </a:moveTo>
                  <a:lnTo>
                    <a:pt x="0" y="10477"/>
                  </a:lnTo>
                  <a:lnTo>
                    <a:pt x="3505" y="13525"/>
                  </a:lnTo>
                  <a:lnTo>
                    <a:pt x="6921" y="16662"/>
                  </a:lnTo>
                  <a:lnTo>
                    <a:pt x="10629" y="19469"/>
                  </a:lnTo>
                  <a:lnTo>
                    <a:pt x="15049" y="17513"/>
                  </a:lnTo>
                  <a:close/>
                </a:path>
                <a:path w="34290" h="33020">
                  <a:moveTo>
                    <a:pt x="16611" y="24422"/>
                  </a:moveTo>
                  <a:lnTo>
                    <a:pt x="15049" y="17526"/>
                  </a:lnTo>
                  <a:lnTo>
                    <a:pt x="5473" y="31965"/>
                  </a:lnTo>
                  <a:lnTo>
                    <a:pt x="9232" y="29514"/>
                  </a:lnTo>
                  <a:lnTo>
                    <a:pt x="12915" y="27025"/>
                  </a:lnTo>
                  <a:lnTo>
                    <a:pt x="16611" y="24422"/>
                  </a:lnTo>
                  <a:close/>
                </a:path>
                <a:path w="34290" h="33020">
                  <a:moveTo>
                    <a:pt x="18656" y="0"/>
                  </a:moveTo>
                  <a:lnTo>
                    <a:pt x="16865" y="4140"/>
                  </a:lnTo>
                  <a:lnTo>
                    <a:pt x="15151" y="8305"/>
                  </a:lnTo>
                  <a:lnTo>
                    <a:pt x="13512" y="12484"/>
                  </a:lnTo>
                  <a:lnTo>
                    <a:pt x="15049" y="17513"/>
                  </a:lnTo>
                  <a:lnTo>
                    <a:pt x="18656" y="0"/>
                  </a:lnTo>
                  <a:close/>
                </a:path>
                <a:path w="34290" h="33020">
                  <a:moveTo>
                    <a:pt x="27571" y="32994"/>
                  </a:moveTo>
                  <a:lnTo>
                    <a:pt x="25793" y="28803"/>
                  </a:lnTo>
                  <a:lnTo>
                    <a:pt x="22936" y="20180"/>
                  </a:lnTo>
                  <a:lnTo>
                    <a:pt x="15049" y="17526"/>
                  </a:lnTo>
                  <a:lnTo>
                    <a:pt x="27571" y="32994"/>
                  </a:lnTo>
                  <a:close/>
                </a:path>
                <a:path w="34290" h="33020">
                  <a:moveTo>
                    <a:pt x="34137" y="12661"/>
                  </a:moveTo>
                  <a:lnTo>
                    <a:pt x="29806" y="12852"/>
                  </a:lnTo>
                  <a:lnTo>
                    <a:pt x="23177" y="13004"/>
                  </a:lnTo>
                  <a:lnTo>
                    <a:pt x="20993" y="12954"/>
                  </a:lnTo>
                  <a:lnTo>
                    <a:pt x="15062" y="17513"/>
                  </a:lnTo>
                  <a:lnTo>
                    <a:pt x="34137" y="12661"/>
                  </a:lnTo>
                  <a:close/>
                </a:path>
              </a:pathLst>
            </a:custGeom>
            <a:solidFill>
              <a:srgbClr val="F4D01C"/>
            </a:solidFill>
          </p:spPr>
          <p:txBody>
            <a:bodyPr wrap="square" lIns="0" tIns="0" rIns="0" bIns="0" rtlCol="0"/>
            <a:lstStyle/>
            <a:p>
              <a:endParaRPr/>
            </a:p>
          </p:txBody>
        </p:sp>
        <p:sp>
          <p:nvSpPr>
            <p:cNvPr id="238" name="object 214">
              <a:extLst>
                <a:ext uri="{FF2B5EF4-FFF2-40B4-BE49-F238E27FC236}">
                  <a16:creationId xmlns:a16="http://schemas.microsoft.com/office/drawing/2014/main" id="{9AE781FF-2916-4A49-BA48-5E4EB26DBBA6}"/>
                </a:ext>
              </a:extLst>
            </p:cNvPr>
            <p:cNvSpPr/>
            <p:nvPr/>
          </p:nvSpPr>
          <p:spPr>
            <a:xfrm>
              <a:off x="6471082" y="9169451"/>
              <a:ext cx="34290" cy="33020"/>
            </a:xfrm>
            <a:custGeom>
              <a:avLst/>
              <a:gdLst/>
              <a:ahLst/>
              <a:cxnLst/>
              <a:rect l="l" t="t" r="r" b="b"/>
              <a:pathLst>
                <a:path w="34290" h="33020">
                  <a:moveTo>
                    <a:pt x="15049" y="17513"/>
                  </a:moveTo>
                  <a:lnTo>
                    <a:pt x="13449" y="12471"/>
                  </a:lnTo>
                  <a:lnTo>
                    <a:pt x="12344" y="12344"/>
                  </a:lnTo>
                  <a:lnTo>
                    <a:pt x="11214" y="12255"/>
                  </a:lnTo>
                  <a:lnTo>
                    <a:pt x="4546" y="11239"/>
                  </a:lnTo>
                  <a:lnTo>
                    <a:pt x="0" y="10477"/>
                  </a:lnTo>
                  <a:lnTo>
                    <a:pt x="15049" y="17513"/>
                  </a:lnTo>
                  <a:close/>
                </a:path>
                <a:path w="34290" h="33020">
                  <a:moveTo>
                    <a:pt x="15049" y="17513"/>
                  </a:moveTo>
                  <a:lnTo>
                    <a:pt x="10629" y="19469"/>
                  </a:lnTo>
                  <a:lnTo>
                    <a:pt x="8813" y="23609"/>
                  </a:lnTo>
                  <a:lnTo>
                    <a:pt x="7061" y="27800"/>
                  </a:lnTo>
                  <a:lnTo>
                    <a:pt x="5372" y="32042"/>
                  </a:lnTo>
                  <a:lnTo>
                    <a:pt x="15049" y="17513"/>
                  </a:lnTo>
                  <a:close/>
                </a:path>
                <a:path w="34290" h="33020">
                  <a:moveTo>
                    <a:pt x="20993" y="12941"/>
                  </a:moveTo>
                  <a:lnTo>
                    <a:pt x="20104" y="8585"/>
                  </a:lnTo>
                  <a:lnTo>
                    <a:pt x="18935" y="2171"/>
                  </a:lnTo>
                  <a:lnTo>
                    <a:pt x="18656" y="0"/>
                  </a:lnTo>
                  <a:lnTo>
                    <a:pt x="15062" y="17513"/>
                  </a:lnTo>
                  <a:lnTo>
                    <a:pt x="20993" y="12941"/>
                  </a:lnTo>
                  <a:close/>
                </a:path>
                <a:path w="34290" h="33020">
                  <a:moveTo>
                    <a:pt x="27571" y="32981"/>
                  </a:moveTo>
                  <a:lnTo>
                    <a:pt x="15049" y="17513"/>
                  </a:lnTo>
                  <a:lnTo>
                    <a:pt x="16624" y="24409"/>
                  </a:lnTo>
                  <a:lnTo>
                    <a:pt x="22021" y="28778"/>
                  </a:lnTo>
                  <a:lnTo>
                    <a:pt x="22936" y="29489"/>
                  </a:lnTo>
                  <a:lnTo>
                    <a:pt x="23812" y="30251"/>
                  </a:lnTo>
                  <a:lnTo>
                    <a:pt x="27571" y="32981"/>
                  </a:lnTo>
                  <a:close/>
                </a:path>
                <a:path w="34290" h="33020">
                  <a:moveTo>
                    <a:pt x="34124" y="12649"/>
                  </a:moveTo>
                  <a:lnTo>
                    <a:pt x="15062" y="17513"/>
                  </a:lnTo>
                  <a:lnTo>
                    <a:pt x="22936" y="20180"/>
                  </a:lnTo>
                  <a:lnTo>
                    <a:pt x="26733" y="17703"/>
                  </a:lnTo>
                  <a:lnTo>
                    <a:pt x="30467" y="15201"/>
                  </a:lnTo>
                  <a:lnTo>
                    <a:pt x="34124" y="12649"/>
                  </a:lnTo>
                  <a:close/>
                </a:path>
              </a:pathLst>
            </a:custGeom>
            <a:solidFill>
              <a:srgbClr val="E7BC20"/>
            </a:solidFill>
          </p:spPr>
          <p:txBody>
            <a:bodyPr wrap="square" lIns="0" tIns="0" rIns="0" bIns="0" rtlCol="0"/>
            <a:lstStyle/>
            <a:p>
              <a:endParaRPr/>
            </a:p>
          </p:txBody>
        </p:sp>
        <p:sp>
          <p:nvSpPr>
            <p:cNvPr id="239" name="object 215">
              <a:extLst>
                <a:ext uri="{FF2B5EF4-FFF2-40B4-BE49-F238E27FC236}">
                  <a16:creationId xmlns:a16="http://schemas.microsoft.com/office/drawing/2014/main" id="{E8FA1D02-F87F-4759-9FF6-3E23FC528709}"/>
                </a:ext>
              </a:extLst>
            </p:cNvPr>
            <p:cNvSpPr/>
            <p:nvPr/>
          </p:nvSpPr>
          <p:spPr>
            <a:xfrm>
              <a:off x="6445136" y="9252826"/>
              <a:ext cx="33655" cy="34925"/>
            </a:xfrm>
            <a:custGeom>
              <a:avLst/>
              <a:gdLst/>
              <a:ahLst/>
              <a:cxnLst/>
              <a:rect l="l" t="t" r="r" b="b"/>
              <a:pathLst>
                <a:path w="33654" h="34925">
                  <a:moveTo>
                    <a:pt x="16383" y="17843"/>
                  </a:moveTo>
                  <a:lnTo>
                    <a:pt x="15151" y="0"/>
                  </a:lnTo>
                  <a:lnTo>
                    <a:pt x="14541" y="4470"/>
                  </a:lnTo>
                  <a:lnTo>
                    <a:pt x="13766" y="11163"/>
                  </a:lnTo>
                  <a:lnTo>
                    <a:pt x="13550" y="13398"/>
                  </a:lnTo>
                  <a:lnTo>
                    <a:pt x="16383" y="17843"/>
                  </a:lnTo>
                  <a:close/>
                </a:path>
                <a:path w="33654" h="34925">
                  <a:moveTo>
                    <a:pt x="16383" y="17843"/>
                  </a:moveTo>
                  <a:lnTo>
                    <a:pt x="0" y="15100"/>
                  </a:lnTo>
                  <a:lnTo>
                    <a:pt x="4191" y="17094"/>
                  </a:lnTo>
                  <a:lnTo>
                    <a:pt x="8331" y="19202"/>
                  </a:lnTo>
                  <a:lnTo>
                    <a:pt x="12649" y="20904"/>
                  </a:lnTo>
                  <a:lnTo>
                    <a:pt x="16383" y="17843"/>
                  </a:lnTo>
                  <a:close/>
                </a:path>
                <a:path w="33654" h="34925">
                  <a:moveTo>
                    <a:pt x="19735" y="24066"/>
                  </a:moveTo>
                  <a:lnTo>
                    <a:pt x="16383" y="17843"/>
                  </a:lnTo>
                  <a:lnTo>
                    <a:pt x="11036" y="34328"/>
                  </a:lnTo>
                  <a:lnTo>
                    <a:pt x="13995" y="30962"/>
                  </a:lnTo>
                  <a:lnTo>
                    <a:pt x="16878" y="27584"/>
                  </a:lnTo>
                  <a:lnTo>
                    <a:pt x="19735" y="24066"/>
                  </a:lnTo>
                  <a:close/>
                </a:path>
                <a:path w="33654" h="34925">
                  <a:moveTo>
                    <a:pt x="32588" y="29400"/>
                  </a:moveTo>
                  <a:lnTo>
                    <a:pt x="29768" y="25844"/>
                  </a:lnTo>
                  <a:lnTo>
                    <a:pt x="24701" y="18300"/>
                  </a:lnTo>
                  <a:lnTo>
                    <a:pt x="16383" y="17843"/>
                  </a:lnTo>
                  <a:lnTo>
                    <a:pt x="32588" y="29400"/>
                  </a:lnTo>
                  <a:close/>
                </a:path>
                <a:path w="33654" h="34925">
                  <a:moveTo>
                    <a:pt x="33464" y="8039"/>
                  </a:moveTo>
                  <a:lnTo>
                    <a:pt x="29349" y="9385"/>
                  </a:lnTo>
                  <a:lnTo>
                    <a:pt x="24053" y="11010"/>
                  </a:lnTo>
                  <a:lnTo>
                    <a:pt x="20878" y="11849"/>
                  </a:lnTo>
                  <a:lnTo>
                    <a:pt x="16383" y="17843"/>
                  </a:lnTo>
                  <a:lnTo>
                    <a:pt x="33464" y="8039"/>
                  </a:lnTo>
                  <a:close/>
                </a:path>
              </a:pathLst>
            </a:custGeom>
            <a:solidFill>
              <a:srgbClr val="F4D01C"/>
            </a:solidFill>
          </p:spPr>
          <p:txBody>
            <a:bodyPr wrap="square" lIns="0" tIns="0" rIns="0" bIns="0" rtlCol="0"/>
            <a:lstStyle/>
            <a:p>
              <a:endParaRPr/>
            </a:p>
          </p:txBody>
        </p:sp>
        <p:sp>
          <p:nvSpPr>
            <p:cNvPr id="240" name="object 216">
              <a:extLst>
                <a:ext uri="{FF2B5EF4-FFF2-40B4-BE49-F238E27FC236}">
                  <a16:creationId xmlns:a16="http://schemas.microsoft.com/office/drawing/2014/main" id="{B61C751F-3ADA-4F70-8414-41DE33E36DEA}"/>
                </a:ext>
              </a:extLst>
            </p:cNvPr>
            <p:cNvSpPr/>
            <p:nvPr/>
          </p:nvSpPr>
          <p:spPr>
            <a:xfrm>
              <a:off x="6445136" y="9252826"/>
              <a:ext cx="33655" cy="34925"/>
            </a:xfrm>
            <a:custGeom>
              <a:avLst/>
              <a:gdLst/>
              <a:ahLst/>
              <a:cxnLst/>
              <a:rect l="l" t="t" r="r" b="b"/>
              <a:pathLst>
                <a:path w="33654" h="34925">
                  <a:moveTo>
                    <a:pt x="16383" y="17843"/>
                  </a:moveTo>
                  <a:lnTo>
                    <a:pt x="13487" y="13411"/>
                  </a:lnTo>
                  <a:lnTo>
                    <a:pt x="12395" y="13589"/>
                  </a:lnTo>
                  <a:lnTo>
                    <a:pt x="11277" y="13804"/>
                  </a:lnTo>
                  <a:lnTo>
                    <a:pt x="4584" y="14617"/>
                  </a:lnTo>
                  <a:lnTo>
                    <a:pt x="0" y="15100"/>
                  </a:lnTo>
                  <a:lnTo>
                    <a:pt x="16383" y="17843"/>
                  </a:lnTo>
                  <a:close/>
                </a:path>
                <a:path w="33654" h="34925">
                  <a:moveTo>
                    <a:pt x="16383" y="17843"/>
                  </a:moveTo>
                  <a:lnTo>
                    <a:pt x="12649" y="20904"/>
                  </a:lnTo>
                  <a:lnTo>
                    <a:pt x="12014" y="25387"/>
                  </a:lnTo>
                  <a:lnTo>
                    <a:pt x="11442" y="29895"/>
                  </a:lnTo>
                  <a:lnTo>
                    <a:pt x="10947" y="34429"/>
                  </a:lnTo>
                  <a:lnTo>
                    <a:pt x="16383" y="17843"/>
                  </a:lnTo>
                  <a:close/>
                </a:path>
                <a:path w="33654" h="34925">
                  <a:moveTo>
                    <a:pt x="20878" y="11849"/>
                  </a:moveTo>
                  <a:lnTo>
                    <a:pt x="18859" y="7886"/>
                  </a:lnTo>
                  <a:lnTo>
                    <a:pt x="16014" y="2032"/>
                  </a:lnTo>
                  <a:lnTo>
                    <a:pt x="15151" y="0"/>
                  </a:lnTo>
                  <a:lnTo>
                    <a:pt x="16383" y="17843"/>
                  </a:lnTo>
                  <a:lnTo>
                    <a:pt x="20878" y="11849"/>
                  </a:lnTo>
                  <a:close/>
                </a:path>
                <a:path w="33654" h="34925">
                  <a:moveTo>
                    <a:pt x="32588" y="29387"/>
                  </a:moveTo>
                  <a:lnTo>
                    <a:pt x="16383" y="17843"/>
                  </a:lnTo>
                  <a:lnTo>
                    <a:pt x="19748" y="24066"/>
                  </a:lnTo>
                  <a:lnTo>
                    <a:pt x="27190" y="27266"/>
                  </a:lnTo>
                  <a:lnTo>
                    <a:pt x="28244" y="27774"/>
                  </a:lnTo>
                  <a:lnTo>
                    <a:pt x="32588" y="29387"/>
                  </a:lnTo>
                  <a:close/>
                </a:path>
                <a:path w="33654" h="34925">
                  <a:moveTo>
                    <a:pt x="33464" y="8039"/>
                  </a:moveTo>
                  <a:lnTo>
                    <a:pt x="16383" y="17843"/>
                  </a:lnTo>
                  <a:lnTo>
                    <a:pt x="24701" y="18300"/>
                  </a:lnTo>
                  <a:lnTo>
                    <a:pt x="27698" y="14897"/>
                  </a:lnTo>
                  <a:lnTo>
                    <a:pt x="30619" y="11480"/>
                  </a:lnTo>
                  <a:lnTo>
                    <a:pt x="33464" y="8039"/>
                  </a:lnTo>
                  <a:close/>
                </a:path>
              </a:pathLst>
            </a:custGeom>
            <a:solidFill>
              <a:srgbClr val="E7BC20"/>
            </a:solidFill>
          </p:spPr>
          <p:txBody>
            <a:bodyPr wrap="square" lIns="0" tIns="0" rIns="0" bIns="0" rtlCol="0"/>
            <a:lstStyle/>
            <a:p>
              <a:endParaRPr/>
            </a:p>
          </p:txBody>
        </p:sp>
        <p:sp>
          <p:nvSpPr>
            <p:cNvPr id="241" name="object 217">
              <a:extLst>
                <a:ext uri="{FF2B5EF4-FFF2-40B4-BE49-F238E27FC236}">
                  <a16:creationId xmlns:a16="http://schemas.microsoft.com/office/drawing/2014/main" id="{F7CBE354-3F05-48C4-B4E8-B13BB6CD5366}"/>
                </a:ext>
              </a:extLst>
            </p:cNvPr>
            <p:cNvSpPr/>
            <p:nvPr/>
          </p:nvSpPr>
          <p:spPr>
            <a:xfrm>
              <a:off x="6444209" y="9340164"/>
              <a:ext cx="34925" cy="34925"/>
            </a:xfrm>
            <a:custGeom>
              <a:avLst/>
              <a:gdLst/>
              <a:ahLst/>
              <a:cxnLst/>
              <a:rect l="l" t="t" r="r" b="b"/>
              <a:pathLst>
                <a:path w="34925" h="34925">
                  <a:moveTo>
                    <a:pt x="16598" y="17183"/>
                  </a:moveTo>
                  <a:lnTo>
                    <a:pt x="11658" y="0"/>
                  </a:lnTo>
                  <a:lnTo>
                    <a:pt x="11811" y="2247"/>
                  </a:lnTo>
                  <a:lnTo>
                    <a:pt x="12192" y="6756"/>
                  </a:lnTo>
                  <a:lnTo>
                    <a:pt x="12890" y="13436"/>
                  </a:lnTo>
                  <a:lnTo>
                    <a:pt x="16598" y="17183"/>
                  </a:lnTo>
                  <a:close/>
                </a:path>
                <a:path w="34925" h="34925">
                  <a:moveTo>
                    <a:pt x="16598" y="17183"/>
                  </a:moveTo>
                  <a:lnTo>
                    <a:pt x="0" y="17932"/>
                  </a:lnTo>
                  <a:lnTo>
                    <a:pt x="4521" y="18999"/>
                  </a:lnTo>
                  <a:lnTo>
                    <a:pt x="9004" y="20193"/>
                  </a:lnTo>
                  <a:lnTo>
                    <a:pt x="13589" y="20955"/>
                  </a:lnTo>
                  <a:lnTo>
                    <a:pt x="16598" y="17183"/>
                  </a:lnTo>
                  <a:close/>
                </a:path>
                <a:path w="34925" h="34925">
                  <a:moveTo>
                    <a:pt x="21183" y="22567"/>
                  </a:moveTo>
                  <a:lnTo>
                    <a:pt x="16598" y="17195"/>
                  </a:lnTo>
                  <a:lnTo>
                    <a:pt x="14820" y="34429"/>
                  </a:lnTo>
                  <a:lnTo>
                    <a:pt x="17005" y="30505"/>
                  </a:lnTo>
                  <a:lnTo>
                    <a:pt x="19126" y="26606"/>
                  </a:lnTo>
                  <a:lnTo>
                    <a:pt x="21183" y="22567"/>
                  </a:lnTo>
                  <a:close/>
                </a:path>
                <a:path w="34925" h="34925">
                  <a:moveTo>
                    <a:pt x="31242" y="4025"/>
                  </a:moveTo>
                  <a:lnTo>
                    <a:pt x="29387" y="5118"/>
                  </a:lnTo>
                  <a:lnTo>
                    <a:pt x="22656" y="8902"/>
                  </a:lnTo>
                  <a:lnTo>
                    <a:pt x="19735" y="10375"/>
                  </a:lnTo>
                  <a:lnTo>
                    <a:pt x="16598" y="17183"/>
                  </a:lnTo>
                  <a:lnTo>
                    <a:pt x="31242" y="4025"/>
                  </a:lnTo>
                  <a:close/>
                </a:path>
                <a:path w="34925" h="34925">
                  <a:moveTo>
                    <a:pt x="34861" y="25082"/>
                  </a:moveTo>
                  <a:lnTo>
                    <a:pt x="31356" y="22199"/>
                  </a:lnTo>
                  <a:lnTo>
                    <a:pt x="24828" y="15887"/>
                  </a:lnTo>
                  <a:lnTo>
                    <a:pt x="16598" y="17183"/>
                  </a:lnTo>
                  <a:lnTo>
                    <a:pt x="34861" y="25082"/>
                  </a:lnTo>
                  <a:close/>
                </a:path>
              </a:pathLst>
            </a:custGeom>
            <a:solidFill>
              <a:srgbClr val="F4D01C"/>
            </a:solidFill>
          </p:spPr>
          <p:txBody>
            <a:bodyPr wrap="square" lIns="0" tIns="0" rIns="0" bIns="0" rtlCol="0"/>
            <a:lstStyle/>
            <a:p>
              <a:endParaRPr/>
            </a:p>
          </p:txBody>
        </p:sp>
        <p:sp>
          <p:nvSpPr>
            <p:cNvPr id="242" name="object 218">
              <a:extLst>
                <a:ext uri="{FF2B5EF4-FFF2-40B4-BE49-F238E27FC236}">
                  <a16:creationId xmlns:a16="http://schemas.microsoft.com/office/drawing/2014/main" id="{6320EF9D-6F7D-43F1-8526-88F79E6E4AB8}"/>
                </a:ext>
              </a:extLst>
            </p:cNvPr>
            <p:cNvSpPr/>
            <p:nvPr/>
          </p:nvSpPr>
          <p:spPr>
            <a:xfrm>
              <a:off x="6444209" y="9340164"/>
              <a:ext cx="34925" cy="34925"/>
            </a:xfrm>
            <a:custGeom>
              <a:avLst/>
              <a:gdLst/>
              <a:ahLst/>
              <a:cxnLst/>
              <a:rect l="l" t="t" r="r" b="b"/>
              <a:pathLst>
                <a:path w="34925" h="34925">
                  <a:moveTo>
                    <a:pt x="16598" y="17195"/>
                  </a:moveTo>
                  <a:lnTo>
                    <a:pt x="13589" y="20967"/>
                  </a:lnTo>
                  <a:lnTo>
                    <a:pt x="13906" y="25476"/>
                  </a:lnTo>
                  <a:lnTo>
                    <a:pt x="14300" y="30010"/>
                  </a:lnTo>
                  <a:lnTo>
                    <a:pt x="14757" y="34556"/>
                  </a:lnTo>
                  <a:lnTo>
                    <a:pt x="14820" y="34429"/>
                  </a:lnTo>
                  <a:lnTo>
                    <a:pt x="16598" y="17195"/>
                  </a:lnTo>
                  <a:close/>
                </a:path>
                <a:path w="34925" h="34925">
                  <a:moveTo>
                    <a:pt x="19735" y="10388"/>
                  </a:moveTo>
                  <a:lnTo>
                    <a:pt x="16929" y="6946"/>
                  </a:lnTo>
                  <a:lnTo>
                    <a:pt x="12915" y="1803"/>
                  </a:lnTo>
                  <a:lnTo>
                    <a:pt x="11658" y="0"/>
                  </a:lnTo>
                  <a:lnTo>
                    <a:pt x="16586" y="17183"/>
                  </a:lnTo>
                  <a:lnTo>
                    <a:pt x="12839" y="13462"/>
                  </a:lnTo>
                  <a:lnTo>
                    <a:pt x="10756" y="14312"/>
                  </a:lnTo>
                  <a:lnTo>
                    <a:pt x="4394" y="16497"/>
                  </a:lnTo>
                  <a:lnTo>
                    <a:pt x="0" y="17932"/>
                  </a:lnTo>
                  <a:lnTo>
                    <a:pt x="16586" y="17195"/>
                  </a:lnTo>
                  <a:lnTo>
                    <a:pt x="19735" y="10388"/>
                  </a:lnTo>
                  <a:close/>
                </a:path>
                <a:path w="34925" h="34925">
                  <a:moveTo>
                    <a:pt x="31254" y="4025"/>
                  </a:moveTo>
                  <a:lnTo>
                    <a:pt x="16598" y="17183"/>
                  </a:lnTo>
                  <a:lnTo>
                    <a:pt x="24828" y="15887"/>
                  </a:lnTo>
                  <a:lnTo>
                    <a:pt x="27038" y="11938"/>
                  </a:lnTo>
                  <a:lnTo>
                    <a:pt x="29197" y="7988"/>
                  </a:lnTo>
                  <a:lnTo>
                    <a:pt x="31254" y="4025"/>
                  </a:lnTo>
                  <a:close/>
                </a:path>
                <a:path w="34925" h="34925">
                  <a:moveTo>
                    <a:pt x="34874" y="25082"/>
                  </a:moveTo>
                  <a:lnTo>
                    <a:pt x="16598" y="17195"/>
                  </a:lnTo>
                  <a:lnTo>
                    <a:pt x="21196" y="22567"/>
                  </a:lnTo>
                  <a:lnTo>
                    <a:pt x="29146" y="24142"/>
                  </a:lnTo>
                  <a:lnTo>
                    <a:pt x="30276" y="24409"/>
                  </a:lnTo>
                  <a:lnTo>
                    <a:pt x="34874" y="25082"/>
                  </a:lnTo>
                  <a:close/>
                </a:path>
              </a:pathLst>
            </a:custGeom>
            <a:solidFill>
              <a:srgbClr val="E7BC20"/>
            </a:solidFill>
          </p:spPr>
          <p:txBody>
            <a:bodyPr wrap="square" lIns="0" tIns="0" rIns="0" bIns="0" rtlCol="0"/>
            <a:lstStyle/>
            <a:p>
              <a:endParaRPr/>
            </a:p>
          </p:txBody>
        </p:sp>
      </p:grpSp>
    </p:spTree>
    <p:extLst>
      <p:ext uri="{BB962C8B-B14F-4D97-AF65-F5344CB8AC3E}">
        <p14:creationId xmlns:p14="http://schemas.microsoft.com/office/powerpoint/2010/main" val="26001765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dt="0"/>
  <p:txStyles>
    <p:titleStyle>
      <a:lvl1pPr algn="l" defTabSz="1341150" rtl="0" eaLnBrk="1" latinLnBrk="0" hangingPunct="1">
        <a:lnSpc>
          <a:spcPct val="90000"/>
        </a:lnSpc>
        <a:spcBef>
          <a:spcPct val="0"/>
        </a:spcBef>
        <a:buNone/>
        <a:defRPr sz="2800" b="1" kern="1200">
          <a:solidFill>
            <a:srgbClr val="022B46"/>
          </a:solidFill>
          <a:latin typeface="Calibri" panose="020F0502020204030204" pitchFamily="34" charset="0"/>
          <a:ea typeface="+mj-ea"/>
          <a:cs typeface="Calibri" panose="020F0502020204030204" pitchFamily="34" charset="0"/>
        </a:defRPr>
      </a:lvl1pPr>
    </p:titleStyle>
    <p:bodyStyle>
      <a:lvl1pPr marL="335288" indent="-335288" algn="l" defTabSz="1341150" rtl="0" eaLnBrk="1" latinLnBrk="0" hangingPunct="1">
        <a:lnSpc>
          <a:spcPct val="90000"/>
        </a:lnSpc>
        <a:spcBef>
          <a:spcPts val="1467"/>
        </a:spcBef>
        <a:buFont typeface="Arial" panose="020B0604020202020204" pitchFamily="34" charset="0"/>
        <a:buChar char="•"/>
        <a:defRPr sz="3520" kern="1200">
          <a:solidFill>
            <a:schemeClr val="tx1"/>
          </a:solidFill>
          <a:latin typeface="Calibri Light" panose="020F0302020204030204" pitchFamily="34" charset="0"/>
          <a:ea typeface="+mn-ea"/>
          <a:cs typeface="Calibri Light" panose="020F0302020204030204" pitchFamily="34" charset="0"/>
        </a:defRPr>
      </a:lvl1pPr>
      <a:lvl2pPr marL="1005863" indent="-335288" algn="l" defTabSz="1341150" rtl="0" eaLnBrk="1" latinLnBrk="0" hangingPunct="1">
        <a:lnSpc>
          <a:spcPct val="90000"/>
        </a:lnSpc>
        <a:spcBef>
          <a:spcPts val="733"/>
        </a:spcBef>
        <a:buFont typeface="Arial" panose="020B0604020202020204" pitchFamily="34" charset="0"/>
        <a:buChar char="•"/>
        <a:defRPr sz="3520" kern="1200">
          <a:solidFill>
            <a:schemeClr val="tx1"/>
          </a:solidFill>
          <a:latin typeface="Calibri Light" panose="020F0302020204030204" pitchFamily="34" charset="0"/>
          <a:ea typeface="+mn-ea"/>
          <a:cs typeface="Calibri Light" panose="020F0302020204030204" pitchFamily="34" charset="0"/>
        </a:defRPr>
      </a:lvl2pPr>
      <a:lvl3pPr marL="1676438" indent="-335288" algn="l" defTabSz="1341150" rtl="0" eaLnBrk="1" latinLnBrk="0" hangingPunct="1">
        <a:lnSpc>
          <a:spcPct val="90000"/>
        </a:lnSpc>
        <a:spcBef>
          <a:spcPts val="733"/>
        </a:spcBef>
        <a:buFont typeface="Arial" panose="020B0604020202020204" pitchFamily="34" charset="0"/>
        <a:buChar char="•"/>
        <a:defRPr sz="3520" kern="1200">
          <a:solidFill>
            <a:schemeClr val="tx1"/>
          </a:solidFill>
          <a:latin typeface="Calibri Light" panose="020F0302020204030204" pitchFamily="34" charset="0"/>
          <a:ea typeface="+mn-ea"/>
          <a:cs typeface="Calibri Light" panose="020F0302020204030204" pitchFamily="34" charset="0"/>
        </a:defRPr>
      </a:lvl3pPr>
      <a:lvl4pPr marL="2347013" indent="-335288" algn="l" defTabSz="1341150" rtl="0" eaLnBrk="1" latinLnBrk="0" hangingPunct="1">
        <a:lnSpc>
          <a:spcPct val="90000"/>
        </a:lnSpc>
        <a:spcBef>
          <a:spcPts val="733"/>
        </a:spcBef>
        <a:buFont typeface="Arial" panose="020B0604020202020204" pitchFamily="34" charset="0"/>
        <a:buChar char="•"/>
        <a:defRPr sz="3520" kern="1200">
          <a:solidFill>
            <a:schemeClr val="tx1"/>
          </a:solidFill>
          <a:latin typeface="Calibri Light" panose="020F0302020204030204" pitchFamily="34" charset="0"/>
          <a:ea typeface="+mn-ea"/>
          <a:cs typeface="Calibri Light" panose="020F0302020204030204" pitchFamily="34" charset="0"/>
        </a:defRPr>
      </a:lvl4pPr>
      <a:lvl5pPr marL="3017589" indent="-335288" algn="l" defTabSz="1341150" rtl="0" eaLnBrk="1" latinLnBrk="0" hangingPunct="1">
        <a:lnSpc>
          <a:spcPct val="90000"/>
        </a:lnSpc>
        <a:spcBef>
          <a:spcPts val="733"/>
        </a:spcBef>
        <a:buFont typeface="Arial" panose="020B0604020202020204" pitchFamily="34" charset="0"/>
        <a:buChar char="•"/>
        <a:defRPr sz="3520" kern="1200">
          <a:solidFill>
            <a:schemeClr val="tx1"/>
          </a:solidFill>
          <a:latin typeface="Calibri Light" panose="020F0302020204030204" pitchFamily="34" charset="0"/>
          <a:ea typeface="+mn-ea"/>
          <a:cs typeface="Calibri Light" panose="020F0302020204030204" pitchFamily="34" charset="0"/>
        </a:defRPr>
      </a:lvl5pPr>
      <a:lvl6pPr marL="3688164"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739"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314"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890"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50" rtl="0" eaLnBrk="1" latinLnBrk="0" hangingPunct="1">
        <a:defRPr sz="2640" kern="1200">
          <a:solidFill>
            <a:schemeClr val="tx1"/>
          </a:solidFill>
          <a:latin typeface="+mn-lt"/>
          <a:ea typeface="+mn-ea"/>
          <a:cs typeface="+mn-cs"/>
        </a:defRPr>
      </a:lvl1pPr>
      <a:lvl2pPr marL="670575" algn="l" defTabSz="1341150" rtl="0" eaLnBrk="1" latinLnBrk="0" hangingPunct="1">
        <a:defRPr sz="2640" kern="1200">
          <a:solidFill>
            <a:schemeClr val="tx1"/>
          </a:solidFill>
          <a:latin typeface="+mn-lt"/>
          <a:ea typeface="+mn-ea"/>
          <a:cs typeface="+mn-cs"/>
        </a:defRPr>
      </a:lvl2pPr>
      <a:lvl3pPr marL="1341150" algn="l" defTabSz="1341150" rtl="0" eaLnBrk="1" latinLnBrk="0" hangingPunct="1">
        <a:defRPr sz="2640" kern="1200">
          <a:solidFill>
            <a:schemeClr val="tx1"/>
          </a:solidFill>
          <a:latin typeface="+mn-lt"/>
          <a:ea typeface="+mn-ea"/>
          <a:cs typeface="+mn-cs"/>
        </a:defRPr>
      </a:lvl3pPr>
      <a:lvl4pPr marL="2011726" algn="l" defTabSz="1341150" rtl="0" eaLnBrk="1" latinLnBrk="0" hangingPunct="1">
        <a:defRPr sz="2640" kern="1200">
          <a:solidFill>
            <a:schemeClr val="tx1"/>
          </a:solidFill>
          <a:latin typeface="+mn-lt"/>
          <a:ea typeface="+mn-ea"/>
          <a:cs typeface="+mn-cs"/>
        </a:defRPr>
      </a:lvl4pPr>
      <a:lvl5pPr marL="2682301" algn="l" defTabSz="1341150" rtl="0" eaLnBrk="1" latinLnBrk="0" hangingPunct="1">
        <a:defRPr sz="2640" kern="1200">
          <a:solidFill>
            <a:schemeClr val="tx1"/>
          </a:solidFill>
          <a:latin typeface="+mn-lt"/>
          <a:ea typeface="+mn-ea"/>
          <a:cs typeface="+mn-cs"/>
        </a:defRPr>
      </a:lvl5pPr>
      <a:lvl6pPr marL="3352876" algn="l" defTabSz="1341150" rtl="0" eaLnBrk="1" latinLnBrk="0" hangingPunct="1">
        <a:defRPr sz="2640" kern="1200">
          <a:solidFill>
            <a:schemeClr val="tx1"/>
          </a:solidFill>
          <a:latin typeface="+mn-lt"/>
          <a:ea typeface="+mn-ea"/>
          <a:cs typeface="+mn-cs"/>
        </a:defRPr>
      </a:lvl6pPr>
      <a:lvl7pPr marL="4023451" algn="l" defTabSz="1341150" rtl="0" eaLnBrk="1" latinLnBrk="0" hangingPunct="1">
        <a:defRPr sz="2640" kern="1200">
          <a:solidFill>
            <a:schemeClr val="tx1"/>
          </a:solidFill>
          <a:latin typeface="+mn-lt"/>
          <a:ea typeface="+mn-ea"/>
          <a:cs typeface="+mn-cs"/>
        </a:defRPr>
      </a:lvl7pPr>
      <a:lvl8pPr marL="4694027" algn="l" defTabSz="1341150" rtl="0" eaLnBrk="1" latinLnBrk="0" hangingPunct="1">
        <a:defRPr sz="2640" kern="1200">
          <a:solidFill>
            <a:schemeClr val="tx1"/>
          </a:solidFill>
          <a:latin typeface="+mn-lt"/>
          <a:ea typeface="+mn-ea"/>
          <a:cs typeface="+mn-cs"/>
        </a:defRPr>
      </a:lvl8pPr>
      <a:lvl9pPr marL="5364602" algn="l" defTabSz="1341150" rtl="0" eaLnBrk="1" latinLnBrk="0" hangingPunct="1">
        <a:defRPr sz="2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9.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hyperlink" Target="https://www.federalregister.gov/documents/2018/10/17/2018-22508/privacy-act-of-1974-system-of-records" TargetMode="External"/><Relationship Id="rId2" Type="http://schemas.openxmlformats.org/officeDocument/2006/relationships/hyperlink" Target="file:///C:\Users\Irina.King\AppData\Local\Microsoft\Windows\INetCache\MOU%20Materials\NBIS%20MOU%20FAQs.docx"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https://cyber.mil/" TargetMode="External"/><Relationship Id="rId2" Type="http://schemas.openxmlformats.org/officeDocument/2006/relationships/hyperlink" Target="https://public.cyber.mil/" TargetMode="External"/><Relationship Id="rId1" Type="http://schemas.openxmlformats.org/officeDocument/2006/relationships/slideLayout" Target="../slideLayouts/slideLayout9.xml"/><Relationship Id="rId4" Type="http://schemas.openxmlformats.org/officeDocument/2006/relationships/hyperlink" Target="https://securityawareness.usalearning.gov/piiv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B594C6-8192-4926-9967-9759B61DFB9D}"/>
              </a:ext>
            </a:extLst>
          </p:cNvPr>
          <p:cNvSpPr/>
          <p:nvPr/>
        </p:nvSpPr>
        <p:spPr>
          <a:xfrm>
            <a:off x="1334699" y="925652"/>
            <a:ext cx="5665426" cy="369332"/>
          </a:xfrm>
          <a:prstGeom prst="rect">
            <a:avLst/>
          </a:prstGeom>
        </p:spPr>
        <p:txBody>
          <a:bodyPr wrap="square">
            <a:spAutoFit/>
          </a:bodyPr>
          <a:lstStyle/>
          <a:p>
            <a:r>
              <a:rPr lang="en-US" b="1" dirty="0">
                <a:solidFill>
                  <a:srgbClr val="082545"/>
                </a:solidFill>
                <a:latin typeface="Open Sans" panose="020B0606030504020204" pitchFamily="34" charset="0"/>
                <a:ea typeface="Open Sans" panose="020B0606030504020204" pitchFamily="34" charset="0"/>
                <a:cs typeface="Open Sans" panose="020B0606030504020204" pitchFamily="34" charset="0"/>
              </a:rPr>
              <a:t>NBIS ONBOARDING KICK-OFF CHECKLIST</a:t>
            </a:r>
          </a:p>
        </p:txBody>
      </p:sp>
      <p:sp>
        <p:nvSpPr>
          <p:cNvPr id="4" name="Rectangle 3">
            <a:extLst>
              <a:ext uri="{FF2B5EF4-FFF2-40B4-BE49-F238E27FC236}">
                <a16:creationId xmlns:a16="http://schemas.microsoft.com/office/drawing/2014/main" id="{06EDD849-AD0F-4426-8730-CAA006435736}"/>
              </a:ext>
            </a:extLst>
          </p:cNvPr>
          <p:cNvSpPr/>
          <p:nvPr/>
        </p:nvSpPr>
        <p:spPr>
          <a:xfrm>
            <a:off x="294284" y="1294984"/>
            <a:ext cx="7183832" cy="1246495"/>
          </a:xfrm>
          <a:prstGeom prst="rect">
            <a:avLst/>
          </a:prstGeom>
        </p:spPr>
        <p:txBody>
          <a:bodyPr wrap="square">
            <a:spAutoFit/>
          </a:bodyPr>
          <a:lstStyle/>
          <a:p>
            <a:pPr>
              <a:spcBef>
                <a:spcPts val="600"/>
              </a:spcBef>
            </a:pPr>
            <a:r>
              <a:rPr lang="en-US" sz="1000" dirty="0">
                <a:latin typeface="Calibri Light" panose="020F0302020204030204" pitchFamily="34" charset="0"/>
                <a:cs typeface="Calibri Light" panose="020F0302020204030204" pitchFamily="34" charset="0"/>
              </a:rPr>
              <a:t>Prior to your Agency’s Kick-Off meeting, you must complete the Agency General Requirements listed below.  Additionally, individuals that require access to the NBIS System will also need to complete the NBIS System User Requirements listed below.  While it is strongly recommended that all members of the Agency Deployment Team (ADT) have access, at least one member of the ADT must have access to the NBIS System.</a:t>
            </a:r>
          </a:p>
          <a:p>
            <a:pPr>
              <a:spcBef>
                <a:spcPts val="600"/>
              </a:spcBef>
            </a:pPr>
            <a:r>
              <a:rPr lang="en-US" sz="1000" dirty="0">
                <a:latin typeface="Calibri Light" panose="020F0302020204030204" pitchFamily="34" charset="0"/>
                <a:cs typeface="Calibri Light" panose="020F0302020204030204" pitchFamily="34" charset="0"/>
              </a:rPr>
              <a:t>Should you have any questions or run into any issues completing the following, please reach out to your Agency Liaison.  Agencies are encouraged to complete these requirements earlier than the recommended timeframes listed below.  Failure to complete any of these requirements by the timeframes below may delay onboarding.</a:t>
            </a:r>
          </a:p>
        </p:txBody>
      </p:sp>
      <p:graphicFrame>
        <p:nvGraphicFramePr>
          <p:cNvPr id="5" name="Table 4">
            <a:extLst>
              <a:ext uri="{FF2B5EF4-FFF2-40B4-BE49-F238E27FC236}">
                <a16:creationId xmlns:a16="http://schemas.microsoft.com/office/drawing/2014/main" id="{275634A1-6A4B-427B-88E5-F290DA988F0C}"/>
              </a:ext>
            </a:extLst>
          </p:cNvPr>
          <p:cNvGraphicFramePr>
            <a:graphicFrameLocks noGrp="1"/>
          </p:cNvGraphicFramePr>
          <p:nvPr>
            <p:extLst>
              <p:ext uri="{D42A27DB-BD31-4B8C-83A1-F6EECF244321}">
                <p14:modId xmlns:p14="http://schemas.microsoft.com/office/powerpoint/2010/main" val="498817950"/>
              </p:ext>
            </p:extLst>
          </p:nvPr>
        </p:nvGraphicFramePr>
        <p:xfrm>
          <a:off x="379392" y="2592839"/>
          <a:ext cx="6926737" cy="3367398"/>
        </p:xfrm>
        <a:graphic>
          <a:graphicData uri="http://schemas.openxmlformats.org/drawingml/2006/table">
            <a:tbl>
              <a:tblPr firstRow="1" firstCol="1" lastRow="1" lastCol="1" bandRow="1" bandCol="1">
                <a:tableStyleId>{5C22544A-7EE6-4342-B048-85BDC9FD1C3A}</a:tableStyleId>
              </a:tblPr>
              <a:tblGrid>
                <a:gridCol w="317951">
                  <a:extLst>
                    <a:ext uri="{9D8B030D-6E8A-4147-A177-3AD203B41FA5}">
                      <a16:colId xmlns:a16="http://schemas.microsoft.com/office/drawing/2014/main" val="980662518"/>
                    </a:ext>
                  </a:extLst>
                </a:gridCol>
                <a:gridCol w="1609805">
                  <a:extLst>
                    <a:ext uri="{9D8B030D-6E8A-4147-A177-3AD203B41FA5}">
                      <a16:colId xmlns:a16="http://schemas.microsoft.com/office/drawing/2014/main" val="3080153927"/>
                    </a:ext>
                  </a:extLst>
                </a:gridCol>
                <a:gridCol w="4083492">
                  <a:extLst>
                    <a:ext uri="{9D8B030D-6E8A-4147-A177-3AD203B41FA5}">
                      <a16:colId xmlns:a16="http://schemas.microsoft.com/office/drawing/2014/main" val="1213665515"/>
                    </a:ext>
                  </a:extLst>
                </a:gridCol>
                <a:gridCol w="915489">
                  <a:extLst>
                    <a:ext uri="{9D8B030D-6E8A-4147-A177-3AD203B41FA5}">
                      <a16:colId xmlns:a16="http://schemas.microsoft.com/office/drawing/2014/main" val="2494942286"/>
                    </a:ext>
                  </a:extLst>
                </a:gridCol>
              </a:tblGrid>
              <a:tr h="255847">
                <a:tc>
                  <a:txBody>
                    <a:bodyPr/>
                    <a:lstStyle/>
                    <a:p>
                      <a:pPr marL="0" marR="0" algn="ctr">
                        <a:lnSpc>
                          <a:spcPct val="107000"/>
                        </a:lnSpc>
                        <a:spcBef>
                          <a:spcPts val="0"/>
                        </a:spcBef>
                        <a:spcAft>
                          <a:spcPts val="0"/>
                        </a:spcAft>
                      </a:pPr>
                      <a:r>
                        <a:rPr lang="en-US" sz="1000" b="1" dirty="0">
                          <a:solidFill>
                            <a:schemeClr val="bg1"/>
                          </a:solidFill>
                          <a:effectLst/>
                          <a:latin typeface="Calibri Light" panose="020F0302020204030204" pitchFamily="34" charset="0"/>
                          <a:cs typeface="Calibri Light" panose="020F0302020204030204" pitchFamily="34" charset="0"/>
                        </a:rPr>
                        <a:t>✔</a:t>
                      </a:r>
                      <a:endParaRPr lang="en-US" sz="1000" b="1"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accent1"/>
                    </a:solidFill>
                  </a:tcPr>
                </a:tc>
                <a:tc>
                  <a:txBody>
                    <a:bodyPr/>
                    <a:lstStyle/>
                    <a:p>
                      <a:pPr marL="0" marR="0" algn="ctr">
                        <a:lnSpc>
                          <a:spcPct val="107000"/>
                        </a:lnSpc>
                        <a:spcBef>
                          <a:spcPts val="0"/>
                        </a:spcBef>
                        <a:spcAft>
                          <a:spcPts val="0"/>
                        </a:spcAft>
                      </a:pPr>
                      <a:r>
                        <a:rPr lang="en-US" sz="1000" b="1" dirty="0">
                          <a:solidFill>
                            <a:schemeClr val="bg1"/>
                          </a:solidFill>
                          <a:effectLst/>
                          <a:latin typeface="Calibri Light" panose="020F0302020204030204" pitchFamily="34" charset="0"/>
                          <a:cs typeface="Calibri Light" panose="020F0302020204030204" pitchFamily="34" charset="0"/>
                        </a:rPr>
                        <a:t>Agency General Requirement</a:t>
                      </a:r>
                      <a:endParaRPr lang="en-US" sz="1000" b="1"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accent1"/>
                    </a:solidFill>
                  </a:tcPr>
                </a:tc>
                <a:tc>
                  <a:txBody>
                    <a:bodyPr/>
                    <a:lstStyle/>
                    <a:p>
                      <a:pPr marL="0" marR="0" algn="ctr">
                        <a:lnSpc>
                          <a:spcPct val="107000"/>
                        </a:lnSpc>
                        <a:spcBef>
                          <a:spcPts val="0"/>
                        </a:spcBef>
                        <a:spcAft>
                          <a:spcPts val="0"/>
                        </a:spcAft>
                      </a:pPr>
                      <a:r>
                        <a:rPr lang="en-US" sz="1000" b="1">
                          <a:solidFill>
                            <a:schemeClr val="bg1"/>
                          </a:solidFill>
                          <a:effectLst/>
                          <a:latin typeface="Calibri Light" panose="020F0302020204030204" pitchFamily="34" charset="0"/>
                          <a:cs typeface="Calibri Light" panose="020F0302020204030204" pitchFamily="34" charset="0"/>
                        </a:rPr>
                        <a:t>Description</a:t>
                      </a:r>
                      <a:endParaRPr lang="en-US" sz="1000" b="1">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accent1"/>
                    </a:solidFill>
                  </a:tcPr>
                </a:tc>
                <a:tc>
                  <a:txBody>
                    <a:bodyPr/>
                    <a:lstStyle/>
                    <a:p>
                      <a:pPr marL="0" marR="0" algn="ctr">
                        <a:lnSpc>
                          <a:spcPct val="107000"/>
                        </a:lnSpc>
                        <a:spcBef>
                          <a:spcPts val="0"/>
                        </a:spcBef>
                        <a:spcAft>
                          <a:spcPts val="0"/>
                        </a:spcAft>
                      </a:pPr>
                      <a:r>
                        <a:rPr lang="en-US" sz="1000" b="1" dirty="0">
                          <a:solidFill>
                            <a:schemeClr val="bg1"/>
                          </a:solidFill>
                          <a:effectLst/>
                          <a:latin typeface="Calibri Light" panose="020F0302020204030204" pitchFamily="34" charset="0"/>
                          <a:cs typeface="Calibri Light" panose="020F0302020204030204" pitchFamily="34" charset="0"/>
                        </a:rPr>
                        <a:t>Prior To Kick-Off</a:t>
                      </a:r>
                      <a:endParaRPr lang="en-US" sz="1000" b="1"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accent1"/>
                    </a:solidFill>
                  </a:tcPr>
                </a:tc>
                <a:extLst>
                  <a:ext uri="{0D108BD9-81ED-4DB2-BD59-A6C34878D82A}">
                    <a16:rowId xmlns:a16="http://schemas.microsoft.com/office/drawing/2014/main" val="3221524827"/>
                  </a:ext>
                </a:extLst>
              </a:tr>
              <a:tr h="670463">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2" action="ppaction://hlinksldjump"/>
                        </a:rPr>
                        <a:t>Memorandum of Understanding (MOU)</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Begin the process of reviewing and signing the document codifying the relationship between DCSA as owner of the NBIS System and the Onboarding Agency.  </a:t>
                      </a:r>
                      <a:r>
                        <a:rPr lang="en-US" sz="1000" b="0" u="sng" dirty="0">
                          <a:solidFill>
                            <a:schemeClr val="tx1"/>
                          </a:solidFill>
                          <a:effectLst/>
                          <a:latin typeface="Calibri Light" panose="020F0302020204030204" pitchFamily="34" charset="0"/>
                          <a:cs typeface="Calibri Light" panose="020F0302020204030204" pitchFamily="34" charset="0"/>
                        </a:rPr>
                        <a:t>An MOU must be signed before NBIS accounts can be provisioned.</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3 Months</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extLst>
                  <a:ext uri="{0D108BD9-81ED-4DB2-BD59-A6C34878D82A}">
                    <a16:rowId xmlns:a16="http://schemas.microsoft.com/office/drawing/2014/main" val="1840273600"/>
                  </a:ext>
                </a:extLst>
              </a:tr>
              <a:tr h="670463">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2" action="ppaction://hlinksldjump"/>
                        </a:rPr>
                        <a:t>Determine if action is needed regarding a System of Records Notice (SORN)</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Determine if participation in NBIS obligates the Onboarding Agency to publish, amend, or modify its own SORN.  </a:t>
                      </a:r>
                      <a:r>
                        <a:rPr lang="en-US" sz="1000" b="0" u="sng" dirty="0">
                          <a:solidFill>
                            <a:schemeClr val="tx1"/>
                          </a:solidFill>
                          <a:effectLst/>
                          <a:latin typeface="Calibri Light" panose="020F0302020204030204" pitchFamily="34" charset="0"/>
                          <a:cs typeface="Calibri Light" panose="020F0302020204030204" pitchFamily="34" charset="0"/>
                        </a:rPr>
                        <a:t>Any new SORNs or updated SORNs must be active in the federal register before operationalizing NBIS.</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 3 Months</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extLst>
                  <a:ext uri="{0D108BD9-81ED-4DB2-BD59-A6C34878D82A}">
                    <a16:rowId xmlns:a16="http://schemas.microsoft.com/office/drawing/2014/main" val="1693387214"/>
                  </a:ext>
                </a:extLst>
              </a:tr>
              <a:tr h="399876">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2" action="ppaction://hlinksldjump"/>
                        </a:rPr>
                        <a:t>Identify Agency Onboarding Champion</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nSpc>
                          <a:spcPct val="107000"/>
                        </a:lnSpc>
                        <a:spcBef>
                          <a:spcPts val="0"/>
                        </a:spcBef>
                        <a:spcAft>
                          <a:spcPts val="0"/>
                        </a:spcAft>
                      </a:pPr>
                      <a:r>
                        <a:rPr lang="en-US" sz="1000" b="0">
                          <a:solidFill>
                            <a:schemeClr val="tx1"/>
                          </a:solidFill>
                          <a:effectLst/>
                          <a:latin typeface="Calibri Light" panose="020F0302020204030204" pitchFamily="34" charset="0"/>
                          <a:cs typeface="Calibri Light" panose="020F0302020204030204" pitchFamily="34" charset="0"/>
                        </a:rPr>
                        <a:t>Identify a Federal employee within the Onboarding Agency to function as the main point of contact and sponsor throughout the Onboarding process.</a:t>
                      </a:r>
                      <a:endParaRPr lang="en-US" sz="1000" b="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1 Month </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extLst>
                  <a:ext uri="{0D108BD9-81ED-4DB2-BD59-A6C34878D82A}">
                    <a16:rowId xmlns:a16="http://schemas.microsoft.com/office/drawing/2014/main" val="1408221488"/>
                  </a:ext>
                </a:extLst>
              </a:tr>
              <a:tr h="399876">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3" action="ppaction://hlinksldjump"/>
                        </a:rPr>
                        <a:t>Form ADT</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Form a team of 2-5 federal employees and/or contractors to represent the Onboarding Agency throughout the Onboarding process.</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1 Month</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extLst>
                  <a:ext uri="{0D108BD9-81ED-4DB2-BD59-A6C34878D82A}">
                    <a16:rowId xmlns:a16="http://schemas.microsoft.com/office/drawing/2014/main" val="3148609240"/>
                  </a:ext>
                </a:extLst>
              </a:tr>
              <a:tr h="535171">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3" action="ppaction://hlinksldjump"/>
                        </a:rPr>
                        <a:t>Confirm Compatibility of Internet Browser(s)</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Confirm the Agency has use of the three most recent versions of at least one</a:t>
                      </a:r>
                      <a:br>
                        <a:rPr lang="en-US" sz="1000" b="0" dirty="0">
                          <a:solidFill>
                            <a:schemeClr val="tx1"/>
                          </a:solidFill>
                          <a:effectLst/>
                          <a:latin typeface="Calibri Light" panose="020F0302020204030204" pitchFamily="34" charset="0"/>
                          <a:cs typeface="Calibri Light" panose="020F0302020204030204" pitchFamily="34" charset="0"/>
                        </a:rPr>
                      </a:br>
                      <a:r>
                        <a:rPr lang="en-US" sz="1000" b="0" dirty="0">
                          <a:solidFill>
                            <a:schemeClr val="tx1"/>
                          </a:solidFill>
                          <a:effectLst/>
                          <a:latin typeface="Calibri Light" panose="020F0302020204030204" pitchFamily="34" charset="0"/>
                          <a:cs typeface="Calibri Light" panose="020F0302020204030204" pitchFamily="34" charset="0"/>
                        </a:rPr>
                        <a:t>of the following internet browsers: Internet Explorer, Mozilla Firefox, Google Chrome, Microsoft Edge, or Apple Safari</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1 Month</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extLst>
                  <a:ext uri="{0D108BD9-81ED-4DB2-BD59-A6C34878D82A}">
                    <a16:rowId xmlns:a16="http://schemas.microsoft.com/office/drawing/2014/main" val="4176382752"/>
                  </a:ext>
                </a:extLst>
              </a:tr>
              <a:tr h="435702">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3" action="ppaction://hlinksldjump"/>
                        </a:rPr>
                        <a:t>Personnel Vetting Questionnaire</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Complete the Personnel Vetting Questionnaire in order for the NBIS onboarding team to prepare for your Onboarding Agency.</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1 Month</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extLst>
                  <a:ext uri="{0D108BD9-81ED-4DB2-BD59-A6C34878D82A}">
                    <a16:rowId xmlns:a16="http://schemas.microsoft.com/office/drawing/2014/main" val="2807164618"/>
                  </a:ext>
                </a:extLst>
              </a:tr>
            </a:tbl>
          </a:graphicData>
        </a:graphic>
      </p:graphicFrame>
      <p:graphicFrame>
        <p:nvGraphicFramePr>
          <p:cNvPr id="6" name="Table 5">
            <a:extLst>
              <a:ext uri="{FF2B5EF4-FFF2-40B4-BE49-F238E27FC236}">
                <a16:creationId xmlns:a16="http://schemas.microsoft.com/office/drawing/2014/main" id="{F6F30C18-F112-40A9-8EF3-86D1653C39D4}"/>
              </a:ext>
            </a:extLst>
          </p:cNvPr>
          <p:cNvGraphicFramePr>
            <a:graphicFrameLocks noGrp="1"/>
          </p:cNvGraphicFramePr>
          <p:nvPr>
            <p:extLst>
              <p:ext uri="{D42A27DB-BD31-4B8C-83A1-F6EECF244321}">
                <p14:modId xmlns:p14="http://schemas.microsoft.com/office/powerpoint/2010/main" val="157937101"/>
              </p:ext>
            </p:extLst>
          </p:nvPr>
        </p:nvGraphicFramePr>
        <p:xfrm>
          <a:off x="379392" y="6073761"/>
          <a:ext cx="6926737" cy="2592671"/>
        </p:xfrm>
        <a:graphic>
          <a:graphicData uri="http://schemas.openxmlformats.org/drawingml/2006/table">
            <a:tbl>
              <a:tblPr firstRow="1" firstCol="1" lastRow="1" lastCol="1" bandRow="1" bandCol="1">
                <a:tableStyleId>{5C22544A-7EE6-4342-B048-85BDC9FD1C3A}</a:tableStyleId>
              </a:tblPr>
              <a:tblGrid>
                <a:gridCol w="317951">
                  <a:extLst>
                    <a:ext uri="{9D8B030D-6E8A-4147-A177-3AD203B41FA5}">
                      <a16:colId xmlns:a16="http://schemas.microsoft.com/office/drawing/2014/main" val="3049796082"/>
                    </a:ext>
                  </a:extLst>
                </a:gridCol>
                <a:gridCol w="1609805">
                  <a:extLst>
                    <a:ext uri="{9D8B030D-6E8A-4147-A177-3AD203B41FA5}">
                      <a16:colId xmlns:a16="http://schemas.microsoft.com/office/drawing/2014/main" val="4152898455"/>
                    </a:ext>
                  </a:extLst>
                </a:gridCol>
                <a:gridCol w="4083492">
                  <a:extLst>
                    <a:ext uri="{9D8B030D-6E8A-4147-A177-3AD203B41FA5}">
                      <a16:colId xmlns:a16="http://schemas.microsoft.com/office/drawing/2014/main" val="1732532505"/>
                    </a:ext>
                  </a:extLst>
                </a:gridCol>
                <a:gridCol w="915489">
                  <a:extLst>
                    <a:ext uri="{9D8B030D-6E8A-4147-A177-3AD203B41FA5}">
                      <a16:colId xmlns:a16="http://schemas.microsoft.com/office/drawing/2014/main" val="2762903404"/>
                    </a:ext>
                  </a:extLst>
                </a:gridCol>
              </a:tblGrid>
              <a:tr h="264583">
                <a:tc>
                  <a:txBody>
                    <a:bodyPr/>
                    <a:lstStyle/>
                    <a:p>
                      <a:pPr marL="0" marR="0" algn="ctr">
                        <a:lnSpc>
                          <a:spcPct val="107000"/>
                        </a:lnSpc>
                        <a:spcBef>
                          <a:spcPts val="0"/>
                        </a:spcBef>
                        <a:spcAft>
                          <a:spcPts val="0"/>
                        </a:spcAft>
                      </a:pPr>
                      <a:r>
                        <a:rPr lang="en-US" sz="1000" b="1" dirty="0">
                          <a:solidFill>
                            <a:schemeClr val="bg1"/>
                          </a:solidFill>
                          <a:effectLst/>
                          <a:latin typeface="Calibri Light" panose="020F0302020204030204" pitchFamily="34" charset="0"/>
                          <a:cs typeface="Calibri Light" panose="020F0302020204030204" pitchFamily="34" charset="0"/>
                        </a:rPr>
                        <a:t>✔</a:t>
                      </a:r>
                      <a:endParaRPr lang="en-US" sz="1000" b="1"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accent1"/>
                    </a:solidFill>
                  </a:tcPr>
                </a:tc>
                <a:tc>
                  <a:txBody>
                    <a:bodyPr/>
                    <a:lstStyle/>
                    <a:p>
                      <a:pPr marL="0" marR="0" algn="ctr">
                        <a:lnSpc>
                          <a:spcPct val="107000"/>
                        </a:lnSpc>
                        <a:spcBef>
                          <a:spcPts val="0"/>
                        </a:spcBef>
                        <a:spcAft>
                          <a:spcPts val="0"/>
                        </a:spcAft>
                      </a:pPr>
                      <a:r>
                        <a:rPr lang="en-US" sz="1000" b="1">
                          <a:effectLst/>
                          <a:latin typeface="Calibri Light" panose="020F0302020204030204" pitchFamily="34" charset="0"/>
                          <a:cs typeface="Calibri Light" panose="020F0302020204030204" pitchFamily="34" charset="0"/>
                        </a:rPr>
                        <a:t>NBIS System User Requirement</a:t>
                      </a:r>
                      <a:endParaRPr lang="en-US" sz="1000" b="1">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accent1"/>
                    </a:solidFill>
                  </a:tcPr>
                </a:tc>
                <a:tc>
                  <a:txBody>
                    <a:bodyPr/>
                    <a:lstStyle/>
                    <a:p>
                      <a:pPr marL="0" marR="0" algn="ctr">
                        <a:lnSpc>
                          <a:spcPct val="107000"/>
                        </a:lnSpc>
                        <a:spcBef>
                          <a:spcPts val="0"/>
                        </a:spcBef>
                        <a:spcAft>
                          <a:spcPts val="0"/>
                        </a:spcAft>
                      </a:pPr>
                      <a:r>
                        <a:rPr lang="en-US" sz="1000" b="1" dirty="0">
                          <a:effectLst/>
                          <a:latin typeface="Calibri Light" panose="020F0302020204030204" pitchFamily="34" charset="0"/>
                          <a:cs typeface="Calibri Light" panose="020F0302020204030204" pitchFamily="34" charset="0"/>
                        </a:rPr>
                        <a:t>Description</a:t>
                      </a:r>
                      <a:endParaRPr lang="en-US" sz="1000" b="1"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accent1"/>
                    </a:solidFill>
                  </a:tcPr>
                </a:tc>
                <a:tc>
                  <a:txBody>
                    <a:bodyPr/>
                    <a:lstStyle/>
                    <a:p>
                      <a:pPr marL="0" marR="0" algn="ctr">
                        <a:lnSpc>
                          <a:spcPct val="107000"/>
                        </a:lnSpc>
                        <a:spcBef>
                          <a:spcPts val="0"/>
                        </a:spcBef>
                        <a:spcAft>
                          <a:spcPts val="0"/>
                        </a:spcAft>
                      </a:pPr>
                      <a:r>
                        <a:rPr lang="en-US" sz="1000" b="1" dirty="0">
                          <a:effectLst/>
                          <a:latin typeface="Calibri Light" panose="020F0302020204030204" pitchFamily="34" charset="0"/>
                          <a:cs typeface="Calibri Light" panose="020F0302020204030204" pitchFamily="34" charset="0"/>
                        </a:rPr>
                        <a:t>Prior To Kick-Off</a:t>
                      </a:r>
                      <a:endParaRPr lang="en-US" sz="1000" b="1"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accent1"/>
                    </a:solidFill>
                  </a:tcPr>
                </a:tc>
                <a:extLst>
                  <a:ext uri="{0D108BD9-81ED-4DB2-BD59-A6C34878D82A}">
                    <a16:rowId xmlns:a16="http://schemas.microsoft.com/office/drawing/2014/main" val="3157499904"/>
                  </a:ext>
                </a:extLst>
              </a:tr>
              <a:tr h="520436">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3" action="ppaction://hlinksldjump"/>
                        </a:rPr>
                        <a:t>Meet the NBIS System Minimum Investigation Requirement</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Ensure NBIS account holders have at least a favorably adjudicated Tier 1 background investigation.</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3 Months</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extLst>
                  <a:ext uri="{0D108BD9-81ED-4DB2-BD59-A6C34878D82A}">
                    <a16:rowId xmlns:a16="http://schemas.microsoft.com/office/drawing/2014/main" val="491937004"/>
                  </a:ext>
                </a:extLst>
              </a:tr>
              <a:tr h="872605">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4" action="ppaction://hlinksldjump"/>
                        </a:rPr>
                        <a:t>Confirm Ability to Meet Common Access Card (CAC) / Personal Identity Verification (PIV) Card Requirement</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Confirm NBIS account holders have the necessary smartcard for identity authentication as NBIS System users must have a DoD Common Access Card (CAC), a Public Key Infrastructure-enabled federally-compliant Personal Identity Verification (PIV) card, or with OMB approval, a federally-compliant soft-certification.</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 3 Months</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extLst>
                  <a:ext uri="{0D108BD9-81ED-4DB2-BD59-A6C34878D82A}">
                    <a16:rowId xmlns:a16="http://schemas.microsoft.com/office/drawing/2014/main" val="1418929271"/>
                  </a:ext>
                </a:extLst>
              </a:tr>
              <a:tr h="399876">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4" action="ppaction://hlinksldjump"/>
                        </a:rPr>
                        <a:t>Complete DoD-sponsored Cybersecurity Training</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Complete a DoD-sponsored cybersecurity training within the past 12 months.</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1 Month</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solidFill>
                  </a:tcPr>
                </a:tc>
                <a:extLst>
                  <a:ext uri="{0D108BD9-81ED-4DB2-BD59-A6C34878D82A}">
                    <a16:rowId xmlns:a16="http://schemas.microsoft.com/office/drawing/2014/main" val="4075432163"/>
                  </a:ext>
                </a:extLst>
              </a:tr>
              <a:tr h="535171">
                <a:tc>
                  <a:txBody>
                    <a:bodyPr/>
                    <a:lstStyle/>
                    <a:p>
                      <a:pPr marL="0" marR="0" algn="ctr">
                        <a:lnSpc>
                          <a:spcPct val="107000"/>
                        </a:lnSpc>
                        <a:spcBef>
                          <a:spcPts val="0"/>
                        </a:spcBef>
                        <a:spcAft>
                          <a:spcPts val="0"/>
                        </a:spcAft>
                      </a:pPr>
                      <a:r>
                        <a:rPr lang="en-US" sz="1000" dirty="0">
                          <a:solidFill>
                            <a:schemeClr val="tx1"/>
                          </a:solidFill>
                          <a:effectLst/>
                          <a:latin typeface="Calibri Light" panose="020F0302020204030204" pitchFamily="34" charset="0"/>
                          <a:cs typeface="Calibri Light" panose="020F0302020204030204" pitchFamily="34" charset="0"/>
                        </a:rPr>
                        <a:t>☐</a:t>
                      </a:r>
                      <a:endParaRPr lang="en-US" sz="10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l">
                        <a:lnSpc>
                          <a:spcPct val="107000"/>
                        </a:lnSpc>
                        <a:spcBef>
                          <a:spcPts val="0"/>
                        </a:spcBef>
                        <a:spcAft>
                          <a:spcPts val="0"/>
                        </a:spcAft>
                      </a:pPr>
                      <a:r>
                        <a:rPr lang="en-US" sz="1000" b="0" u="sng" dirty="0">
                          <a:effectLst/>
                          <a:latin typeface="Calibri Light" panose="020F0302020204030204" pitchFamily="34" charset="0"/>
                          <a:cs typeface="Calibri Light" panose="020F0302020204030204" pitchFamily="34" charset="0"/>
                          <a:hlinkClick r:id="rId4" action="ppaction://hlinksldjump"/>
                        </a:rPr>
                        <a:t>Complete DoD-sponsored Personally Identifiable Information (PII) Training</a:t>
                      </a:r>
                      <a:endParaRPr lang="en-US" sz="1000" b="0" dirty="0">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nSpc>
                          <a:spcPct val="107000"/>
                        </a:lnSpc>
                        <a:spcBef>
                          <a:spcPts val="0"/>
                        </a:spcBef>
                        <a:spcAft>
                          <a:spcPts val="0"/>
                        </a:spcAft>
                      </a:pPr>
                      <a:r>
                        <a:rPr lang="en-US" sz="1000" b="0">
                          <a:solidFill>
                            <a:schemeClr val="tx1"/>
                          </a:solidFill>
                          <a:effectLst/>
                          <a:latin typeface="Calibri Light" panose="020F0302020204030204" pitchFamily="34" charset="0"/>
                          <a:cs typeface="Calibri Light" panose="020F0302020204030204" pitchFamily="34" charset="0"/>
                        </a:rPr>
                        <a:t>Complete a DoD-sponsored Personally Identifiable Information (PII) training within the past 12 months.</a:t>
                      </a:r>
                      <a:endParaRPr lang="en-US" sz="1000" b="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tc>
                  <a:txBody>
                    <a:bodyPr/>
                    <a:lstStyle/>
                    <a:p>
                      <a:pPr marL="0" marR="0" algn="ctr">
                        <a:lnSpc>
                          <a:spcPct val="107000"/>
                        </a:lnSpc>
                        <a:spcBef>
                          <a:spcPts val="0"/>
                        </a:spcBef>
                        <a:spcAft>
                          <a:spcPts val="0"/>
                        </a:spcAft>
                      </a:pPr>
                      <a:r>
                        <a:rPr lang="en-US" sz="1000" b="0" dirty="0">
                          <a:solidFill>
                            <a:schemeClr val="tx1"/>
                          </a:solidFill>
                          <a:effectLst/>
                          <a:latin typeface="Calibri Light" panose="020F0302020204030204" pitchFamily="34" charset="0"/>
                          <a:cs typeface="Calibri Light" panose="020F0302020204030204" pitchFamily="34" charset="0"/>
                        </a:rPr>
                        <a:t>1 Month</a:t>
                      </a:r>
                      <a:endParaRPr lang="en-US" sz="1000" b="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8137" marR="8137" marT="0" marB="0" anchor="ctr">
                    <a:solidFill>
                      <a:schemeClr val="bg1">
                        <a:lumMod val="95000"/>
                      </a:schemeClr>
                    </a:solidFill>
                  </a:tcPr>
                </a:tc>
                <a:extLst>
                  <a:ext uri="{0D108BD9-81ED-4DB2-BD59-A6C34878D82A}">
                    <a16:rowId xmlns:a16="http://schemas.microsoft.com/office/drawing/2014/main" val="2123595586"/>
                  </a:ext>
                </a:extLst>
              </a:tr>
            </a:tbl>
          </a:graphicData>
        </a:graphic>
      </p:graphicFrame>
    </p:spTree>
    <p:extLst>
      <p:ext uri="{BB962C8B-B14F-4D97-AF65-F5344CB8AC3E}">
        <p14:creationId xmlns:p14="http://schemas.microsoft.com/office/powerpoint/2010/main" val="190212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B594C6-8192-4926-9967-9759B61DFB9D}"/>
              </a:ext>
            </a:extLst>
          </p:cNvPr>
          <p:cNvSpPr/>
          <p:nvPr/>
        </p:nvSpPr>
        <p:spPr>
          <a:xfrm>
            <a:off x="1334699" y="925652"/>
            <a:ext cx="5665426" cy="369332"/>
          </a:xfrm>
          <a:prstGeom prst="rect">
            <a:avLst/>
          </a:prstGeom>
        </p:spPr>
        <p:txBody>
          <a:bodyPr wrap="square">
            <a:spAutoFit/>
          </a:bodyPr>
          <a:lstStyle/>
          <a:p>
            <a:r>
              <a:rPr lang="en-US" b="1" dirty="0">
                <a:solidFill>
                  <a:srgbClr val="082545"/>
                </a:solidFill>
                <a:latin typeface="Open Sans" panose="020B0606030504020204" pitchFamily="34" charset="0"/>
                <a:ea typeface="Open Sans" panose="020B0606030504020204" pitchFamily="34" charset="0"/>
                <a:cs typeface="Open Sans" panose="020B0606030504020204" pitchFamily="34" charset="0"/>
              </a:rPr>
              <a:t>NBIS ONBOARDING KICK-OFF CHECKLIST</a:t>
            </a:r>
          </a:p>
        </p:txBody>
      </p:sp>
      <p:sp>
        <p:nvSpPr>
          <p:cNvPr id="2" name="Rectangle 1">
            <a:extLst>
              <a:ext uri="{FF2B5EF4-FFF2-40B4-BE49-F238E27FC236}">
                <a16:creationId xmlns:a16="http://schemas.microsoft.com/office/drawing/2014/main" id="{BA243C63-E023-4C8B-A92B-708426BD47F0}"/>
              </a:ext>
            </a:extLst>
          </p:cNvPr>
          <p:cNvSpPr/>
          <p:nvPr/>
        </p:nvSpPr>
        <p:spPr>
          <a:xfrm>
            <a:off x="400448" y="1370768"/>
            <a:ext cx="6971504" cy="6686446"/>
          </a:xfrm>
          <a:prstGeom prst="rect">
            <a:avLst/>
          </a:prstGeom>
        </p:spPr>
        <p:txBody>
          <a:bodyPr wrap="square">
            <a:spAutoFit/>
          </a:bodyPr>
          <a:lstStyle/>
          <a:p>
            <a:pPr>
              <a:spcBef>
                <a:spcPts val="300"/>
              </a:spcBef>
            </a:pPr>
            <a:r>
              <a:rPr lang="en-US" sz="1200" b="1" cap="all" dirty="0">
                <a:solidFill>
                  <a:schemeClr val="accent1"/>
                </a:solidFill>
                <a:latin typeface="+mj-lt"/>
              </a:rPr>
              <a:t>MEMORANDUM OF UNDERSTANDING (MOU)</a:t>
            </a:r>
          </a:p>
          <a:p>
            <a:pPr>
              <a:spcBef>
                <a:spcPts val="300"/>
              </a:spcBef>
            </a:pPr>
            <a:r>
              <a:rPr lang="en-US" sz="1000" dirty="0"/>
              <a:t>The Memorandum of Understanding (MOU) outlines the relationship between DCSA, as owner of the NBIS System, and the Onboarding Agency.  The MOU is designed to ensure each Onboarding Agency understands and agrees to the requirements and responsibilities concerning NBIS System access and use.  In addition, any agency who performs vetting work for or on-behalf of another federal agency should forward copies of any such agreements to their agency liaison for review and consideration by DCSA during the onboarding process.</a:t>
            </a:r>
          </a:p>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Identify necessary reviewers</a:t>
            </a:r>
          </a:p>
          <a:p>
            <a:pPr marL="171450" lvl="0" indent="-171450">
              <a:spcBef>
                <a:spcPts val="300"/>
              </a:spcBef>
              <a:buFont typeface="Arial" panose="020B0604020202020204" pitchFamily="34" charset="0"/>
              <a:buChar char="•"/>
            </a:pPr>
            <a:r>
              <a:rPr lang="en-US" sz="1000" dirty="0"/>
              <a:t>Obtain the most recent MOU version with the Onboarding Agency’s DCSA routing number, from the Agency Liaison</a:t>
            </a:r>
          </a:p>
          <a:p>
            <a:pPr marL="171450" lvl="0" indent="-171450">
              <a:spcBef>
                <a:spcPts val="300"/>
              </a:spcBef>
              <a:buFont typeface="Arial" panose="020B0604020202020204" pitchFamily="34" charset="0"/>
              <a:buChar char="•"/>
            </a:pPr>
            <a:r>
              <a:rPr lang="en-US" sz="1000" dirty="0"/>
              <a:t>Review </a:t>
            </a:r>
            <a:r>
              <a:rPr lang="en-US" sz="1000" u="sng" dirty="0">
                <a:hlinkClick r:id="rId2"/>
              </a:rPr>
              <a:t>MOU Frequently Asked Questions</a:t>
            </a:r>
            <a:endParaRPr lang="en-US" sz="1000" dirty="0"/>
          </a:p>
          <a:p>
            <a:pPr marL="171450" lvl="0" indent="-171450">
              <a:spcBef>
                <a:spcPts val="300"/>
              </a:spcBef>
              <a:buFont typeface="Arial" panose="020B0604020202020204" pitchFamily="34" charset="0"/>
              <a:buChar char="•"/>
            </a:pPr>
            <a:r>
              <a:rPr lang="en-US" sz="1000" dirty="0"/>
              <a:t>Route / coordinate MOU through appropriate authorities for review</a:t>
            </a:r>
          </a:p>
          <a:p>
            <a:pPr marL="171450" lvl="0" indent="-171450">
              <a:spcBef>
                <a:spcPts val="300"/>
              </a:spcBef>
              <a:buFont typeface="Arial" panose="020B0604020202020204" pitchFamily="34" charset="0"/>
              <a:buChar char="•"/>
            </a:pPr>
            <a:r>
              <a:rPr lang="en-US" sz="1000" dirty="0"/>
              <a:t>Notify Agency Liaison if the Onboarding Agency is requesting any changes to the MOU so that they can be adjudicated by DCSA</a:t>
            </a:r>
          </a:p>
          <a:p>
            <a:pPr marL="171450" lvl="0" indent="-171450">
              <a:spcBef>
                <a:spcPts val="300"/>
              </a:spcBef>
              <a:buFont typeface="Arial" panose="020B0604020202020204" pitchFamily="34" charset="0"/>
              <a:buChar char="•"/>
            </a:pPr>
            <a:r>
              <a:rPr lang="en-US" sz="1000" dirty="0"/>
              <a:t>After MOU is signed by the Onboarding Agency, the Onboarding Agency should forward to the Agency Liaison</a:t>
            </a:r>
          </a:p>
          <a:p>
            <a:pPr marL="171450" lvl="0" indent="-171450">
              <a:spcBef>
                <a:spcPts val="300"/>
              </a:spcBef>
              <a:buFont typeface="Arial" panose="020B0604020202020204" pitchFamily="34" charset="0"/>
              <a:buChar char="•"/>
            </a:pPr>
            <a:r>
              <a:rPr lang="en-US" sz="1000" dirty="0"/>
              <a:t>Agency Liaison will have the MOU countersigned by DCSA and then return the fully executed MOU to the Onboarding Agency</a:t>
            </a:r>
          </a:p>
          <a:p>
            <a:pPr marL="171450" lvl="0" indent="-171450">
              <a:spcBef>
                <a:spcPts val="300"/>
              </a:spcBef>
              <a:buFont typeface="Arial" panose="020B0604020202020204" pitchFamily="34" charset="0"/>
              <a:buChar char="•"/>
            </a:pPr>
            <a:r>
              <a:rPr lang="en-US" sz="1000" dirty="0"/>
              <a:t>In addition, if your agency performs vetting work for, or on-behalf of another federal agency then forward copies of any agreements to the Agency Liaison</a:t>
            </a:r>
          </a:p>
          <a:p>
            <a:pPr>
              <a:spcBef>
                <a:spcPts val="300"/>
              </a:spcBef>
            </a:pPr>
            <a:r>
              <a:rPr lang="en-US" sz="1200" b="1" cap="all" dirty="0">
                <a:solidFill>
                  <a:schemeClr val="accent1"/>
                </a:solidFill>
                <a:latin typeface="+mj-lt"/>
              </a:rPr>
              <a:t>SYSTEM OF RECORDS NOTICE (SORN)</a:t>
            </a:r>
          </a:p>
          <a:p>
            <a:pPr>
              <a:spcBef>
                <a:spcPts val="300"/>
              </a:spcBef>
            </a:pPr>
            <a:r>
              <a:rPr lang="en-US" sz="1000" dirty="0"/>
              <a:t>The SORN allows the Onboarding Agency to maintain a system that contains information on individuals and retrieves that information through a personal identifier. DCSA published its own SORN for the NBIS System (“Personnel Vetting Records System” DUSDI 02-DoD SORN) in October 2018 (</a:t>
            </a:r>
            <a:r>
              <a:rPr lang="en-US" sz="1000" u="sng" dirty="0">
                <a:hlinkClick r:id="rId3"/>
              </a:rPr>
              <a:t>Federal Register Vol 83, Number 201</a:t>
            </a:r>
            <a:r>
              <a:rPr lang="en-US" sz="1000" dirty="0"/>
              <a:t>). It covers personnel for “…whom DoD conducts or adjudicates background investigations…” The Onboarding Agency must make its own determination if participation in NBIS obligates it to publish, amend, or modify its own SORN. For your awareness, complete publication, amendment, or modification of an Onboarding Agency SORN is not required for Kick-Off but should be completed prior to entering subject data into NBIS.</a:t>
            </a:r>
          </a:p>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Determine if participation in NBIS obligates the Onboarding Agency to publish, amend, or modify its own SORN</a:t>
            </a:r>
          </a:p>
          <a:p>
            <a:pPr marL="171450" lvl="0" indent="-171450">
              <a:spcBef>
                <a:spcPts val="300"/>
              </a:spcBef>
              <a:buFont typeface="Arial" panose="020B0604020202020204" pitchFamily="34" charset="0"/>
              <a:buChar char="•"/>
            </a:pPr>
            <a:r>
              <a:rPr lang="en-US" sz="1000" dirty="0"/>
              <a:t>If necessary, take action to publish, amend, or modify a SORN</a:t>
            </a:r>
          </a:p>
          <a:p>
            <a:pPr>
              <a:spcBef>
                <a:spcPts val="300"/>
              </a:spcBef>
            </a:pPr>
            <a:r>
              <a:rPr lang="en-US" sz="1200" b="1" cap="all" dirty="0">
                <a:solidFill>
                  <a:schemeClr val="accent1"/>
                </a:solidFill>
                <a:latin typeface="+mj-lt"/>
              </a:rPr>
              <a:t>AGENCY ONBOARDING CHAMPION</a:t>
            </a:r>
          </a:p>
          <a:p>
            <a:pPr>
              <a:spcBef>
                <a:spcPts val="300"/>
              </a:spcBef>
            </a:pPr>
            <a:r>
              <a:rPr lang="en-US" sz="1000" dirty="0"/>
              <a:t>The Onboarding Agency will identify an Agency Onboarding Champion to serve as the Onboarding Agency’s designated point of contact for all matters pertaining to the NBIS System Onboarding process. The Agency Onboarding Champion will identify SMEs from the Onboarding Agency with expertise in project management, metrics and reporting, configuration management, investigation initiation workflow, training, and human resources and will select appropriate members of the ADT. The Agency Onboarding Champion will also attend all DCSA onboarding coordination meetings with the Onboarding Agency and oversee the actions of the ADT.</a:t>
            </a:r>
          </a:p>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Identify the Agency Onboarding Champion</a:t>
            </a:r>
          </a:p>
          <a:p>
            <a:pPr marL="171450" lvl="0" indent="-171450">
              <a:spcBef>
                <a:spcPts val="300"/>
              </a:spcBef>
              <a:buFont typeface="Arial" panose="020B0604020202020204" pitchFamily="34" charset="0"/>
              <a:buChar char="•"/>
            </a:pPr>
            <a:r>
              <a:rPr lang="en-US" sz="1000" dirty="0"/>
              <a:t>Provide name and contact information to respective Agency Liaison</a:t>
            </a:r>
          </a:p>
          <a:p>
            <a:pPr marL="171450" lvl="0" indent="-171450">
              <a:spcBef>
                <a:spcPts val="300"/>
              </a:spcBef>
              <a:buFont typeface="Arial" panose="020B0604020202020204" pitchFamily="34" charset="0"/>
              <a:buChar char="•"/>
            </a:pPr>
            <a:r>
              <a:rPr lang="en-US" sz="1000" dirty="0"/>
              <a:t>Align expectations internally on level of effort required of Agency Onboarding Champion</a:t>
            </a:r>
          </a:p>
        </p:txBody>
      </p:sp>
    </p:spTree>
    <p:extLst>
      <p:ext uri="{BB962C8B-B14F-4D97-AF65-F5344CB8AC3E}">
        <p14:creationId xmlns:p14="http://schemas.microsoft.com/office/powerpoint/2010/main" val="2104628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64DC114-CB1F-49BD-8108-72A8C2CD06CF}"/>
              </a:ext>
            </a:extLst>
          </p:cNvPr>
          <p:cNvSpPr>
            <a:spLocks noGrp="1"/>
          </p:cNvSpPr>
          <p:nvPr>
            <p:ph type="sldNum" sz="quarter" idx="12"/>
          </p:nvPr>
        </p:nvSpPr>
        <p:spPr/>
        <p:txBody>
          <a:bodyPr/>
          <a:lstStyle/>
          <a:p>
            <a:fld id="{B4935736-6DC4-47F4-9AC4-BE352C6182E9}" type="slidenum">
              <a:rPr lang="en-US" smtClean="0"/>
              <a:t>4</a:t>
            </a:fld>
            <a:endParaRPr lang="en-US" dirty="0"/>
          </a:p>
        </p:txBody>
      </p:sp>
      <p:sp>
        <p:nvSpPr>
          <p:cNvPr id="5" name="Rectangle 4">
            <a:extLst>
              <a:ext uri="{FF2B5EF4-FFF2-40B4-BE49-F238E27FC236}">
                <a16:creationId xmlns:a16="http://schemas.microsoft.com/office/drawing/2014/main" id="{A8770E14-555A-4B05-9E2D-0A1D5479666D}"/>
              </a:ext>
            </a:extLst>
          </p:cNvPr>
          <p:cNvSpPr/>
          <p:nvPr/>
        </p:nvSpPr>
        <p:spPr>
          <a:xfrm>
            <a:off x="400448" y="1374012"/>
            <a:ext cx="6971504" cy="7409721"/>
          </a:xfrm>
          <a:prstGeom prst="rect">
            <a:avLst/>
          </a:prstGeom>
        </p:spPr>
        <p:txBody>
          <a:bodyPr wrap="square">
            <a:spAutoFit/>
          </a:bodyPr>
          <a:lstStyle/>
          <a:p>
            <a:pPr>
              <a:spcBef>
                <a:spcPts val="300"/>
              </a:spcBef>
            </a:pPr>
            <a:r>
              <a:rPr lang="en-US" sz="1200" b="1" cap="all" dirty="0">
                <a:solidFill>
                  <a:schemeClr val="accent1"/>
                </a:solidFill>
                <a:latin typeface="+mj-lt"/>
              </a:rPr>
              <a:t>AGENCY DEPLOYMENT TEAM (ADT)</a:t>
            </a:r>
          </a:p>
          <a:p>
            <a:pPr>
              <a:spcBef>
                <a:spcPts val="300"/>
              </a:spcBef>
            </a:pPr>
            <a:r>
              <a:rPr lang="en-US" sz="1000" dirty="0"/>
              <a:t>The Agency Onboarding Champion, with authorization from the Onboarding Agency, will form an ADT. The ADT, with training, guidance, and support from DCSA, will establish the Onboarding Agency’s hierarchy and workflow in the NBIS System as well as provision the initial set of Onboarding Agency users. Ideally, the ADT will consist of members with expertise in the following areas: Configuration Management, Performance Management, Project Management, Operations Management, Training, and Human Resources.</a:t>
            </a:r>
          </a:p>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Identify ADT members</a:t>
            </a:r>
          </a:p>
          <a:p>
            <a:pPr marL="171450" lvl="0" indent="-171450">
              <a:spcBef>
                <a:spcPts val="300"/>
              </a:spcBef>
              <a:buFont typeface="Arial" panose="020B0604020202020204" pitchFamily="34" charset="0"/>
              <a:buChar char="•"/>
            </a:pPr>
            <a:r>
              <a:rPr lang="en-US" sz="1000" dirty="0"/>
              <a:t>Complete ADT form and send to respective Agency Liaison</a:t>
            </a:r>
          </a:p>
          <a:p>
            <a:pPr marL="171450" lvl="0" indent="-171450">
              <a:spcBef>
                <a:spcPts val="300"/>
              </a:spcBef>
              <a:buFont typeface="Arial" panose="020B0604020202020204" pitchFamily="34" charset="0"/>
              <a:buChar char="•"/>
            </a:pPr>
            <a:r>
              <a:rPr lang="en-US" sz="1000" dirty="0"/>
              <a:t>Align expectations internally on level of effort­­ required of ADT members</a:t>
            </a:r>
          </a:p>
          <a:p>
            <a:pPr>
              <a:spcBef>
                <a:spcPts val="300"/>
              </a:spcBef>
            </a:pPr>
            <a:r>
              <a:rPr lang="en-US" sz="1200" b="1" cap="all" dirty="0">
                <a:solidFill>
                  <a:schemeClr val="accent1"/>
                </a:solidFill>
                <a:latin typeface="+mj-lt"/>
              </a:rPr>
              <a:t>BROWSER REQUIREMENT</a:t>
            </a:r>
          </a:p>
          <a:p>
            <a:pPr>
              <a:spcBef>
                <a:spcPts val="300"/>
              </a:spcBef>
            </a:pPr>
            <a:r>
              <a:rPr lang="en-US" sz="1000" dirty="0"/>
              <a:t>The NBIS System is accessed through a web-based application that requires a supported internet browser. The NBIS System must be accessed using the three most recent versions of either Internet Explorer, Mozilla Firefox, Google Chrome, Microsoft Edge, or Apple Safari. Onboarding Agencies must have use of at least one of the above listed browsers.</a:t>
            </a:r>
          </a:p>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Verify with the Onboarding Agency’s Chief Information Officer (CIO), or appropriate designee, that all information systems which the Onboarding Agency will use to access NBIS have at least one of the above listed compatible browsers</a:t>
            </a:r>
          </a:p>
          <a:p>
            <a:pPr marL="171450" lvl="0" indent="-171450">
              <a:spcBef>
                <a:spcPts val="300"/>
              </a:spcBef>
              <a:buFont typeface="Arial" panose="020B0604020202020204" pitchFamily="34" charset="0"/>
              <a:buChar char="•"/>
            </a:pPr>
            <a:r>
              <a:rPr lang="en-US" sz="1000" dirty="0"/>
              <a:t>Obtain access to one of the above listed compatible browsers, if necessary</a:t>
            </a:r>
          </a:p>
          <a:p>
            <a:pPr marL="171450" lvl="0" indent="-171450">
              <a:spcBef>
                <a:spcPts val="300"/>
              </a:spcBef>
              <a:buFont typeface="Arial" panose="020B0604020202020204" pitchFamily="34" charset="0"/>
              <a:buChar char="•"/>
            </a:pPr>
            <a:r>
              <a:rPr lang="en-US" sz="1000" dirty="0"/>
              <a:t>Email your respective Agency Liaison to confirm compatibility of internet browsers</a:t>
            </a:r>
          </a:p>
          <a:p>
            <a:pPr>
              <a:spcBef>
                <a:spcPts val="300"/>
              </a:spcBef>
            </a:pPr>
            <a:r>
              <a:rPr lang="en-US" sz="1200" b="1" cap="all" dirty="0">
                <a:solidFill>
                  <a:schemeClr val="accent1"/>
                </a:solidFill>
                <a:latin typeface="+mj-lt"/>
              </a:rPr>
              <a:t>Personnel Vetting questionnaire </a:t>
            </a:r>
          </a:p>
          <a:p>
            <a:pPr>
              <a:spcBef>
                <a:spcPts val="300"/>
              </a:spcBef>
            </a:pPr>
            <a:r>
              <a:rPr lang="en-US" sz="1000" dirty="0"/>
              <a:t>NBIS includes support for background investigation form submission, background investigation completion, background investigation adjudication, clearance management, continuous vetting, and related personnel vetting functions.  As such, agencies will need to determine which functions of NBIS they would like to adopt for their operations.  Subsequently, agencies will account for the offices that will be conducting those functions within the personnel vetting questionnaire.  The questionnaire will be used by the NBIS onboarding team to help your agency construct your NBIS Organization, Sub-Organizations, and overall NBIS Hierarchy.</a:t>
            </a:r>
          </a:p>
          <a:p>
            <a:pPr marL="171450" lvl="0" indent="-171450">
              <a:spcBef>
                <a:spcPts val="300"/>
              </a:spcBef>
              <a:buFont typeface="Arial" panose="020B0604020202020204" pitchFamily="34" charset="0"/>
              <a:buChar char="•"/>
            </a:pPr>
            <a:r>
              <a:rPr lang="en-US" sz="1000" dirty="0"/>
              <a:t>An NBIS Organization and Sub-Organizations are distinct groups within NBIS where NBIS users are assigned to perform a specific task or set of tasks in the personnel vetting process (e.g. designation, pre-screening, initiate/review/authorize, render interim decisions, investigate, adjudicate).  </a:t>
            </a:r>
          </a:p>
          <a:p>
            <a:pPr marL="171450" lvl="0" indent="-171450">
              <a:spcBef>
                <a:spcPts val="300"/>
              </a:spcBef>
              <a:buFont typeface="Arial" panose="020B0604020202020204" pitchFamily="34" charset="0"/>
              <a:buChar char="•"/>
            </a:pPr>
            <a:r>
              <a:rPr lang="en-US" sz="1000" dirty="0"/>
              <a:t>A Hierarchy is the technical reporting structure within NBIS comprised of a central Organization and its Sub-Organizations.  An NBIS Hierarchy is similar to an agency’s organization chart but only focuses on offices involved in the personnel vetting process and is organized based off of the process-flow and work silos rather than an organization chart’s authority structure.  Hierarchies are present in the NBIS system to show reporting and workflow structure.</a:t>
            </a:r>
          </a:p>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Complete the applicable portions of the Personnel Vetting Questionnaire in order for the NBIS onboarding team to prepare for your Onboarding Agency.  These questionnaires will provide background information that will guide the creation of your hierarchy in NBIS.  </a:t>
            </a:r>
            <a:r>
              <a:rPr lang="en-US" sz="1000" u="sng" dirty="0"/>
              <a:t>At a minimum</a:t>
            </a:r>
            <a:r>
              <a:rPr lang="en-US" sz="1000" dirty="0"/>
              <a:t>, agencies must complete the Initiate, Review, Authorize portions of the questionnaire prior to moving forward with the onboarding process.</a:t>
            </a:r>
          </a:p>
          <a:p>
            <a:pPr>
              <a:spcBef>
                <a:spcPts val="300"/>
              </a:spcBef>
            </a:pPr>
            <a:r>
              <a:rPr lang="en-US" sz="1200" b="1" cap="all" dirty="0">
                <a:solidFill>
                  <a:schemeClr val="accent1"/>
                </a:solidFill>
                <a:latin typeface="+mj-lt"/>
              </a:rPr>
              <a:t>NBIS SYSTEM MINIMUM INVESTIGATION REQUIREMENT</a:t>
            </a:r>
          </a:p>
          <a:p>
            <a:pPr>
              <a:spcBef>
                <a:spcPts val="300"/>
              </a:spcBef>
            </a:pPr>
            <a:r>
              <a:rPr lang="en-US" sz="1000" dirty="0"/>
              <a:t>A minimum of a favorably adjudicated T1 background investigation is required for access to the NBIS System. Prior to onboarding, the Agency Onboarding Champion and all members of the ADT that need access to the system must have a favorably adjudicated T1 background investigation.  Note that future NBIS System capabilities may require a higher Tier background investigation.</a:t>
            </a:r>
          </a:p>
        </p:txBody>
      </p:sp>
      <p:sp>
        <p:nvSpPr>
          <p:cNvPr id="6" name="Rectangle 5">
            <a:extLst>
              <a:ext uri="{FF2B5EF4-FFF2-40B4-BE49-F238E27FC236}">
                <a16:creationId xmlns:a16="http://schemas.microsoft.com/office/drawing/2014/main" id="{BD1F8861-9AE9-496F-8791-18B38C899048}"/>
              </a:ext>
            </a:extLst>
          </p:cNvPr>
          <p:cNvSpPr/>
          <p:nvPr/>
        </p:nvSpPr>
        <p:spPr>
          <a:xfrm>
            <a:off x="1334699" y="925652"/>
            <a:ext cx="5665426" cy="369332"/>
          </a:xfrm>
          <a:prstGeom prst="rect">
            <a:avLst/>
          </a:prstGeom>
        </p:spPr>
        <p:txBody>
          <a:bodyPr wrap="square">
            <a:spAutoFit/>
          </a:bodyPr>
          <a:lstStyle/>
          <a:p>
            <a:r>
              <a:rPr lang="en-US" b="1" dirty="0">
                <a:solidFill>
                  <a:srgbClr val="082545"/>
                </a:solidFill>
                <a:latin typeface="Open Sans" panose="020B0606030504020204" pitchFamily="34" charset="0"/>
                <a:ea typeface="Open Sans" panose="020B0606030504020204" pitchFamily="34" charset="0"/>
                <a:cs typeface="Open Sans" panose="020B0606030504020204" pitchFamily="34" charset="0"/>
              </a:rPr>
              <a:t>NBIS ONBOARDING KICK-OFF CHECKLIST</a:t>
            </a:r>
          </a:p>
        </p:txBody>
      </p:sp>
    </p:spTree>
    <p:extLst>
      <p:ext uri="{BB962C8B-B14F-4D97-AF65-F5344CB8AC3E}">
        <p14:creationId xmlns:p14="http://schemas.microsoft.com/office/powerpoint/2010/main" val="1734515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E3C084E-8FA2-4DBD-86B7-FB27C56B626B}"/>
              </a:ext>
            </a:extLst>
          </p:cNvPr>
          <p:cNvSpPr>
            <a:spLocks noGrp="1"/>
          </p:cNvSpPr>
          <p:nvPr>
            <p:ph type="sldNum" sz="quarter" idx="12"/>
          </p:nvPr>
        </p:nvSpPr>
        <p:spPr/>
        <p:txBody>
          <a:bodyPr/>
          <a:lstStyle/>
          <a:p>
            <a:fld id="{B4935736-6DC4-47F4-9AC4-BE352C6182E9}" type="slidenum">
              <a:rPr lang="en-US" smtClean="0"/>
              <a:t>5</a:t>
            </a:fld>
            <a:endParaRPr lang="en-US" dirty="0"/>
          </a:p>
        </p:txBody>
      </p:sp>
      <p:sp>
        <p:nvSpPr>
          <p:cNvPr id="4" name="Rectangle 3">
            <a:extLst>
              <a:ext uri="{FF2B5EF4-FFF2-40B4-BE49-F238E27FC236}">
                <a16:creationId xmlns:a16="http://schemas.microsoft.com/office/drawing/2014/main" id="{68438CB3-F8F1-4FEE-BF47-ABBDE1EA68B5}"/>
              </a:ext>
            </a:extLst>
          </p:cNvPr>
          <p:cNvSpPr/>
          <p:nvPr/>
        </p:nvSpPr>
        <p:spPr>
          <a:xfrm>
            <a:off x="400448" y="1393372"/>
            <a:ext cx="6971504" cy="6647974"/>
          </a:xfrm>
          <a:prstGeom prst="rect">
            <a:avLst/>
          </a:prstGeom>
        </p:spPr>
        <p:txBody>
          <a:bodyPr wrap="square">
            <a:spAutoFit/>
          </a:bodyPr>
          <a:lstStyle/>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Email your respective Agency Liaison to validate that Agency Onboarding Champion and all members of the ADT that need access to the system have a minimum favorably adjudicated T1 background investigation</a:t>
            </a:r>
          </a:p>
          <a:p>
            <a:pPr>
              <a:spcBef>
                <a:spcPts val="300"/>
              </a:spcBef>
            </a:pPr>
            <a:r>
              <a:rPr lang="en-US" sz="1200" b="1" cap="all" dirty="0">
                <a:solidFill>
                  <a:schemeClr val="accent1"/>
                </a:solidFill>
                <a:latin typeface="+mj-lt"/>
              </a:rPr>
              <a:t>CAC / PIV REQUIREMENT</a:t>
            </a:r>
          </a:p>
          <a:p>
            <a:pPr>
              <a:spcBef>
                <a:spcPts val="300"/>
              </a:spcBef>
            </a:pPr>
            <a:r>
              <a:rPr lang="en-US" sz="1000" dirty="0"/>
              <a:t>NBIS account holders must have a DoD CAC, a Public Key Infrastructure-enabled federally-compliant PIV card, </a:t>
            </a:r>
            <a:r>
              <a:rPr lang="en-US" sz="1000" b="1" u="sng" dirty="0"/>
              <a:t>OR</a:t>
            </a:r>
            <a:r>
              <a:rPr lang="en-US" sz="1000" dirty="0"/>
              <a:t> with OMB approval, a federally-compliant soft-certification in order to authenticate to the NBIS System.</a:t>
            </a:r>
          </a:p>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Determine which authentication requirement will be used by your Onboarding Agency </a:t>
            </a:r>
          </a:p>
          <a:p>
            <a:pPr marL="171450" lvl="0" indent="-171450">
              <a:spcBef>
                <a:spcPts val="300"/>
              </a:spcBef>
              <a:buFont typeface="Arial" panose="020B0604020202020204" pitchFamily="34" charset="0"/>
              <a:buChar char="•"/>
            </a:pPr>
            <a:r>
              <a:rPr lang="en-US" sz="1000" dirty="0"/>
              <a:t>Obtain authentication methodology as necessary </a:t>
            </a:r>
          </a:p>
          <a:p>
            <a:pPr marL="171450" lvl="0" indent="-171450">
              <a:spcBef>
                <a:spcPts val="300"/>
              </a:spcBef>
              <a:buFont typeface="Arial" panose="020B0604020202020204" pitchFamily="34" charset="0"/>
              <a:buChar char="•"/>
            </a:pPr>
            <a:r>
              <a:rPr lang="en-US" sz="1000" dirty="0"/>
              <a:t>Provide the credentialing authority and/or root certificate information for your agency’s CAC/PIV to the Agency Liaison -</a:t>
            </a:r>
            <a:r>
              <a:rPr lang="en-US" sz="1000" b="1" dirty="0"/>
              <a:t>OR</a:t>
            </a:r>
            <a:r>
              <a:rPr lang="en-US" sz="1000" dirty="0"/>
              <a:t>- provide a technical POC with knowledge of the PKI certificates used in your CAC/PIV cards</a:t>
            </a:r>
          </a:p>
          <a:p>
            <a:pPr marL="171450" lvl="0" indent="-171450">
              <a:spcBef>
                <a:spcPts val="300"/>
              </a:spcBef>
              <a:buFont typeface="Arial" panose="020B0604020202020204" pitchFamily="34" charset="0"/>
              <a:buChar char="•"/>
            </a:pPr>
            <a:r>
              <a:rPr lang="en-US" sz="1000" dirty="0"/>
              <a:t>Email your respective Agency Liaison to confirm that the Agency Onboarding Champion and all members of the ADT that need access to the system meet the CAC / PIV card requirement</a:t>
            </a:r>
          </a:p>
          <a:p>
            <a:pPr>
              <a:spcBef>
                <a:spcPts val="300"/>
              </a:spcBef>
            </a:pPr>
            <a:r>
              <a:rPr lang="en-US" sz="1200" b="1" cap="all" dirty="0">
                <a:solidFill>
                  <a:schemeClr val="accent1"/>
                </a:solidFill>
                <a:latin typeface="+mj-lt"/>
              </a:rPr>
              <a:t>CYBERSECURITY TRAINING</a:t>
            </a:r>
          </a:p>
          <a:p>
            <a:pPr>
              <a:spcBef>
                <a:spcPts val="300"/>
              </a:spcBef>
            </a:pPr>
            <a:r>
              <a:rPr lang="en-US" sz="1000" dirty="0"/>
              <a:t>Prior to being provisioned with an NBIS account, ADT members must have completed a DoD-approved cybersecurity training within the last 12 months and must provide the training certificate to the Agency Liaison.  </a:t>
            </a:r>
          </a:p>
          <a:p>
            <a:pPr>
              <a:spcBef>
                <a:spcPts val="300"/>
              </a:spcBef>
            </a:pPr>
            <a:r>
              <a:rPr lang="en-US" sz="1000" dirty="0"/>
              <a:t>ADT members and the Agency Onboarding Champion that will need access to the system must complete the DoD Cyber Awareness Challenge Training and certify completion.  Once agencies begin to internally provision agency users, agencies may require users to complete either the DoD Cyber Awareness Challenge Training or other agency-approved cybersecurity training.</a:t>
            </a:r>
          </a:p>
          <a:p>
            <a:pPr>
              <a:spcBef>
                <a:spcPts val="300"/>
              </a:spcBef>
            </a:pPr>
            <a:r>
              <a:rPr lang="en-US" sz="1000" dirty="0"/>
              <a:t>DoD Cyber Awareness Challenge Training is available here for non-CAC users: </a:t>
            </a:r>
            <a:r>
              <a:rPr lang="en-US" sz="1000" u="sng" dirty="0">
                <a:hlinkClick r:id="rId2"/>
              </a:rPr>
              <a:t>https://public.cyber.mil</a:t>
            </a:r>
            <a:r>
              <a:rPr lang="en-US" sz="1000" dirty="0">
                <a:hlinkClick r:id="rId2"/>
              </a:rPr>
              <a:t>.</a:t>
            </a:r>
            <a:r>
              <a:rPr lang="en-US" sz="1000" dirty="0"/>
              <a:t> </a:t>
            </a:r>
          </a:p>
          <a:p>
            <a:pPr>
              <a:spcBef>
                <a:spcPts val="300"/>
              </a:spcBef>
            </a:pPr>
            <a:r>
              <a:rPr lang="en-US" sz="1000" dirty="0"/>
              <a:t>DoD Cyber Awareness Challenge Training is available here for CAC users: </a:t>
            </a:r>
            <a:r>
              <a:rPr lang="en-US" sz="1000" u="sng" dirty="0">
                <a:hlinkClick r:id="rId3"/>
              </a:rPr>
              <a:t>https://cyber.mil</a:t>
            </a:r>
            <a:r>
              <a:rPr lang="en-US" sz="1000" dirty="0">
                <a:hlinkClick r:id="rId3"/>
              </a:rPr>
              <a:t>.</a:t>
            </a:r>
            <a:endParaRPr lang="en-US" sz="1000" dirty="0"/>
          </a:p>
          <a:p>
            <a:pPr>
              <a:spcBef>
                <a:spcPts val="300"/>
              </a:spcBef>
            </a:pPr>
            <a:r>
              <a:rPr lang="en-US" sz="1000" dirty="0"/>
              <a:t>Both can be found under the Course Catalog.</a:t>
            </a:r>
          </a:p>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Complete DoD Cyber Awareness Challenge Training found in the course catalog at </a:t>
            </a:r>
            <a:r>
              <a:rPr lang="en-US" sz="1000" u="sng" dirty="0">
                <a:hlinkClick r:id="rId2"/>
              </a:rPr>
              <a:t>https://public.cyber.mil</a:t>
            </a:r>
            <a:r>
              <a:rPr lang="en-US" sz="1000" dirty="0"/>
              <a:t> (Non-CAC users) or </a:t>
            </a:r>
            <a:r>
              <a:rPr lang="en-US" sz="1000" u="sng" dirty="0">
                <a:hlinkClick r:id="rId3"/>
              </a:rPr>
              <a:t>https://cyber.mil</a:t>
            </a:r>
            <a:r>
              <a:rPr lang="en-US" sz="1000" dirty="0">
                <a:hlinkClick r:id="rId3"/>
              </a:rPr>
              <a:t> </a:t>
            </a:r>
            <a:r>
              <a:rPr lang="en-US" sz="1000" dirty="0"/>
              <a:t>(CAC users)</a:t>
            </a:r>
          </a:p>
          <a:p>
            <a:pPr marL="171450" lvl="0" indent="-171450">
              <a:spcBef>
                <a:spcPts val="300"/>
              </a:spcBef>
              <a:buFont typeface="Arial" panose="020B0604020202020204" pitchFamily="34" charset="0"/>
              <a:buChar char="•"/>
            </a:pPr>
            <a:r>
              <a:rPr lang="en-US" sz="1000" dirty="0"/>
              <a:t>Provide training certificates to your Agency Liaison</a:t>
            </a:r>
          </a:p>
          <a:p>
            <a:pPr>
              <a:spcBef>
                <a:spcPts val="300"/>
              </a:spcBef>
            </a:pPr>
            <a:r>
              <a:rPr lang="en-US" sz="1200" b="1" cap="all" dirty="0">
                <a:solidFill>
                  <a:schemeClr val="accent1"/>
                </a:solidFill>
                <a:latin typeface="+mj-lt"/>
              </a:rPr>
              <a:t>PERSONALLY IDENTIFIABLE INFORMATION (PII TRAINING)</a:t>
            </a:r>
          </a:p>
          <a:p>
            <a:pPr>
              <a:spcBef>
                <a:spcPts val="300"/>
              </a:spcBef>
            </a:pPr>
            <a:r>
              <a:rPr lang="en-US" sz="1000" dirty="0"/>
              <a:t>Prior to being provisioned with an NBIS account, ADT members must have completed a DoD-approved Personally Identifiable Information (PII) training within the last 12 months and must provide the training certificate to the Agency Liaison.  </a:t>
            </a:r>
          </a:p>
          <a:p>
            <a:pPr>
              <a:spcBef>
                <a:spcPts val="300"/>
              </a:spcBef>
            </a:pPr>
            <a:r>
              <a:rPr lang="en-US" sz="1000" dirty="0"/>
              <a:t>ADT members and the Agency Onboarding Champion that will need access to the system must complete the DoD PII training and certify completion.  Once agencies begin to internally provision agency users, agencies may require users to complete either the DoD PII Training or other agency-approved PII training.</a:t>
            </a:r>
          </a:p>
          <a:p>
            <a:pPr>
              <a:spcBef>
                <a:spcPts val="300"/>
              </a:spcBef>
            </a:pPr>
            <a:r>
              <a:rPr lang="en-US" sz="1000" dirty="0"/>
              <a:t>DoD PII Training is available here: </a:t>
            </a:r>
            <a:r>
              <a:rPr lang="en-US" sz="1000" u="sng" dirty="0">
                <a:hlinkClick r:id="rId4"/>
              </a:rPr>
              <a:t>https://securityawareness.usalearning.gov/piiv2/index.htm.</a:t>
            </a:r>
            <a:endParaRPr lang="en-US" sz="1000" dirty="0"/>
          </a:p>
          <a:p>
            <a:pPr>
              <a:spcBef>
                <a:spcPts val="300"/>
              </a:spcBef>
            </a:pPr>
            <a:r>
              <a:rPr lang="en-US" sz="1000" b="1" cap="all" dirty="0"/>
              <a:t>WHAT MUST BE DONE</a:t>
            </a:r>
          </a:p>
          <a:p>
            <a:pPr marL="171450" lvl="0" indent="-171450">
              <a:spcBef>
                <a:spcPts val="300"/>
              </a:spcBef>
              <a:buFont typeface="Arial" panose="020B0604020202020204" pitchFamily="34" charset="0"/>
              <a:buChar char="•"/>
            </a:pPr>
            <a:r>
              <a:rPr lang="en-US" sz="1000" dirty="0"/>
              <a:t>Complete DoD PII Training at </a:t>
            </a:r>
            <a:r>
              <a:rPr lang="en-US" sz="1000" u="sng" dirty="0">
                <a:hlinkClick r:id="rId4"/>
              </a:rPr>
              <a:t>https://securityawareness.usalearning.gov/piiv2/index.htm</a:t>
            </a:r>
            <a:endParaRPr lang="en-US" sz="1000" dirty="0"/>
          </a:p>
          <a:p>
            <a:pPr marL="171450" lvl="0" indent="-171450">
              <a:spcBef>
                <a:spcPts val="300"/>
              </a:spcBef>
              <a:buFont typeface="Arial" panose="020B0604020202020204" pitchFamily="34" charset="0"/>
              <a:buChar char="•"/>
            </a:pPr>
            <a:r>
              <a:rPr lang="en-US" sz="1000" dirty="0"/>
              <a:t>Provide training certificates to your Agency Liaison</a:t>
            </a:r>
          </a:p>
        </p:txBody>
      </p:sp>
      <p:sp>
        <p:nvSpPr>
          <p:cNvPr id="5" name="Rectangle 4">
            <a:extLst>
              <a:ext uri="{FF2B5EF4-FFF2-40B4-BE49-F238E27FC236}">
                <a16:creationId xmlns:a16="http://schemas.microsoft.com/office/drawing/2014/main" id="{8E57BA9D-12CE-4799-A8F8-11ADF3337773}"/>
              </a:ext>
            </a:extLst>
          </p:cNvPr>
          <p:cNvSpPr/>
          <p:nvPr/>
        </p:nvSpPr>
        <p:spPr>
          <a:xfrm>
            <a:off x="1334699" y="925652"/>
            <a:ext cx="5665426" cy="369332"/>
          </a:xfrm>
          <a:prstGeom prst="rect">
            <a:avLst/>
          </a:prstGeom>
        </p:spPr>
        <p:txBody>
          <a:bodyPr wrap="square">
            <a:spAutoFit/>
          </a:bodyPr>
          <a:lstStyle/>
          <a:p>
            <a:r>
              <a:rPr lang="en-US" b="1" dirty="0">
                <a:solidFill>
                  <a:srgbClr val="082545"/>
                </a:solidFill>
                <a:latin typeface="Open Sans" panose="020B0606030504020204" pitchFamily="34" charset="0"/>
                <a:ea typeface="Open Sans" panose="020B0606030504020204" pitchFamily="34" charset="0"/>
                <a:cs typeface="Open Sans" panose="020B0606030504020204" pitchFamily="34" charset="0"/>
              </a:rPr>
              <a:t>NBIS ONBOARDING KICK-OFF CHECKLIST</a:t>
            </a:r>
          </a:p>
        </p:txBody>
      </p:sp>
    </p:spTree>
    <p:extLst>
      <p:ext uri="{BB962C8B-B14F-4D97-AF65-F5344CB8AC3E}">
        <p14:creationId xmlns:p14="http://schemas.microsoft.com/office/powerpoint/2010/main" val="653402730"/>
      </p:ext>
    </p:extLst>
  </p:cSld>
  <p:clrMapOvr>
    <a:masterClrMapping/>
  </p:clrMapOvr>
</p:sld>
</file>

<file path=ppt/theme/theme1.xml><?xml version="1.0" encoding="utf-8"?>
<a:theme xmlns:a="http://schemas.openxmlformats.org/drawingml/2006/main" name="7_Body Slides">
  <a:themeElements>
    <a:clrScheme name="DCSA">
      <a:dk1>
        <a:sysClr val="windowText" lastClr="000000"/>
      </a:dk1>
      <a:lt1>
        <a:sysClr val="window" lastClr="FFFFFF"/>
      </a:lt1>
      <a:dk2>
        <a:srgbClr val="001F3B"/>
      </a:dk2>
      <a:lt2>
        <a:srgbClr val="E7E6E6"/>
      </a:lt2>
      <a:accent1>
        <a:srgbClr val="277AAC"/>
      </a:accent1>
      <a:accent2>
        <a:srgbClr val="F5D01D"/>
      </a:accent2>
      <a:accent3>
        <a:srgbClr val="658D96"/>
      </a:accent3>
      <a:accent4>
        <a:srgbClr val="045264"/>
      </a:accent4>
      <a:accent5>
        <a:srgbClr val="77A378"/>
      </a:accent5>
      <a:accent6>
        <a:srgbClr val="D09A1F"/>
      </a:accent6>
      <a:hlink>
        <a:srgbClr val="0563C1"/>
      </a:hlink>
      <a:folHlink>
        <a:srgbClr val="954F72"/>
      </a:folHlink>
    </a:clrScheme>
    <a:fontScheme name="DCSA Word Document">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CSA_PPT Template_070819-v2" id="{9087384E-BFA4-4B6C-98C1-C9B88CDD7A2D}" vid="{D88BD9F7-A69D-4E2B-8C12-C9C791FB08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1378</TotalTime>
  <Words>2149</Words>
  <Application>Microsoft Office PowerPoint</Application>
  <PresentationFormat>Custom</PresentationFormat>
  <Paragraphs>123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Open Sans</vt:lpstr>
      <vt:lpstr>7_Body Slides</vt:lpstr>
      <vt:lpstr>PowerPoint Presentation</vt:lpstr>
      <vt:lpstr>PowerPoint Presentation</vt:lpstr>
      <vt:lpstr>PowerPoint Presentation</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Akers, Lynetta R CIV  DODCAF (US)</dc:creator>
  <cp:lastModifiedBy>Ashley Fancher</cp:lastModifiedBy>
  <cp:revision>81</cp:revision>
  <dcterms:created xsi:type="dcterms:W3CDTF">2021-04-13T20:40:08Z</dcterms:created>
  <dcterms:modified xsi:type="dcterms:W3CDTF">2021-08-17T16:26:40Z</dcterms:modified>
</cp:coreProperties>
</file>